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569" r:id="rId3"/>
    <p:sldId id="257" r:id="rId4"/>
    <p:sldId id="258" r:id="rId5"/>
    <p:sldId id="260" r:id="rId6"/>
    <p:sldId id="268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ED9FF-8123-408F-96B5-FA37A0DB90B7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0833C3-FF0F-45D8-BE2F-1E51366670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</a:t>
          </a:r>
          <a:r>
            <a:rPr lang="en-US" b="1"/>
            <a:t>customer shopping behavior</a:t>
          </a:r>
          <a:r>
            <a:rPr lang="en-US"/>
            <a:t> using data from </a:t>
          </a:r>
          <a:r>
            <a:rPr lang="en-US" b="1"/>
            <a:t>1000 purchases</a:t>
          </a:r>
          <a:endParaRPr lang="en-US"/>
        </a:p>
      </dgm:t>
    </dgm:pt>
    <dgm:pt modelId="{DEF67FEE-72DB-4C34-B0D3-7F9606ED2675}" type="parTrans" cxnId="{8066BCE6-EB3C-42F1-815B-1B7F2BB5BAB7}">
      <dgm:prSet/>
      <dgm:spPr/>
      <dgm:t>
        <a:bodyPr/>
        <a:lstStyle/>
        <a:p>
          <a:endParaRPr lang="en-US"/>
        </a:p>
      </dgm:t>
    </dgm:pt>
    <dgm:pt modelId="{D9E64E1D-38CB-41C7-B14C-F22AFDD75FFF}" type="sibTrans" cxnId="{8066BCE6-EB3C-42F1-815B-1B7F2BB5BAB7}">
      <dgm:prSet phldrT="1"/>
      <dgm:spPr/>
      <dgm:t>
        <a:bodyPr/>
        <a:lstStyle/>
        <a:p>
          <a:endParaRPr lang="en-US"/>
        </a:p>
      </dgm:t>
    </dgm:pt>
    <dgm:pt modelId="{07C54715-F095-4C00-AF3D-A87B0D37AB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</a:t>
          </a:r>
          <a:r>
            <a:rPr lang="en-US" b="1"/>
            <a:t>subscription behavior</a:t>
          </a:r>
          <a:endParaRPr lang="en-US"/>
        </a:p>
      </dgm:t>
    </dgm:pt>
    <dgm:pt modelId="{EFC46574-7161-4DAC-B0B6-A2E8933BC142}" type="parTrans" cxnId="{DE139C23-BA05-4E22-9CED-16263280CB00}">
      <dgm:prSet/>
      <dgm:spPr/>
      <dgm:t>
        <a:bodyPr/>
        <a:lstStyle/>
        <a:p>
          <a:endParaRPr lang="en-US"/>
        </a:p>
      </dgm:t>
    </dgm:pt>
    <dgm:pt modelId="{F012964E-AC2E-409C-9F04-4A1CC35555C8}" type="sibTrans" cxnId="{DE139C23-BA05-4E22-9CED-16263280CB00}">
      <dgm:prSet phldrT="2"/>
      <dgm:spPr/>
      <dgm:t>
        <a:bodyPr/>
        <a:lstStyle/>
        <a:p>
          <a:endParaRPr lang="en-US"/>
        </a:p>
      </dgm:t>
    </dgm:pt>
    <dgm:pt modelId="{4BEEC6C2-1B48-4E13-822E-0D8B69366D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</a:t>
          </a:r>
          <a:r>
            <a:rPr lang="en-US" b="1" dirty="0"/>
            <a:t>spending patterns</a:t>
          </a:r>
          <a:r>
            <a:rPr lang="en-US" dirty="0"/>
            <a:t> and </a:t>
          </a:r>
          <a:r>
            <a:rPr lang="en-US" b="1" dirty="0"/>
            <a:t>customer segments</a:t>
          </a:r>
          <a:r>
            <a:rPr lang="en-US" dirty="0"/>
            <a:t> </a:t>
          </a:r>
        </a:p>
      </dgm:t>
    </dgm:pt>
    <dgm:pt modelId="{55ED4F0C-9EBA-4A5D-9547-29AE16EBD475}" type="parTrans" cxnId="{EEFE39AB-2141-463A-A64C-759FE6D61733}">
      <dgm:prSet/>
      <dgm:spPr/>
      <dgm:t>
        <a:bodyPr/>
        <a:lstStyle/>
        <a:p>
          <a:endParaRPr lang="en-US"/>
        </a:p>
      </dgm:t>
    </dgm:pt>
    <dgm:pt modelId="{877C7859-C4B4-4B37-A6A1-EA4AD7A63438}" type="sibTrans" cxnId="{EEFE39AB-2141-463A-A64C-759FE6D61733}">
      <dgm:prSet phldrT="3"/>
      <dgm:spPr/>
      <dgm:t>
        <a:bodyPr/>
        <a:lstStyle/>
        <a:p>
          <a:endParaRPr lang="en-US"/>
        </a:p>
      </dgm:t>
    </dgm:pt>
    <dgm:pt modelId="{D3734EC8-7AE8-492E-8BEA-49CF017E0E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</a:t>
          </a:r>
          <a:r>
            <a:rPr lang="en-US" b="1"/>
            <a:t>product preferences</a:t>
          </a:r>
          <a:endParaRPr lang="en-US"/>
        </a:p>
      </dgm:t>
    </dgm:pt>
    <dgm:pt modelId="{D981578E-0464-4E1F-91D6-7B4110278F15}" type="parTrans" cxnId="{E28FC390-DCA6-4F7A-920F-1DA69E70315D}">
      <dgm:prSet/>
      <dgm:spPr/>
      <dgm:t>
        <a:bodyPr/>
        <a:lstStyle/>
        <a:p>
          <a:endParaRPr lang="en-US"/>
        </a:p>
      </dgm:t>
    </dgm:pt>
    <dgm:pt modelId="{D5F32652-78C9-434A-BD89-0FEC9E7EF2F1}" type="sibTrans" cxnId="{E28FC390-DCA6-4F7A-920F-1DA69E70315D}">
      <dgm:prSet phldrT="4"/>
      <dgm:spPr/>
      <dgm:t>
        <a:bodyPr/>
        <a:lstStyle/>
        <a:p>
          <a:endParaRPr lang="en-US"/>
        </a:p>
      </dgm:t>
    </dgm:pt>
    <dgm:pt modelId="{ADFB3082-73C9-4721-A080-7D1E07441F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 </a:t>
          </a:r>
          <a:r>
            <a:rPr lang="en-US" b="1"/>
            <a:t>actionable insights</a:t>
          </a:r>
          <a:endParaRPr lang="en-US"/>
        </a:p>
      </dgm:t>
    </dgm:pt>
    <dgm:pt modelId="{28B59AF6-2A03-4286-BA71-A791458B8372}" type="parTrans" cxnId="{DE9BBD40-2973-4FDB-B924-133500B4E207}">
      <dgm:prSet/>
      <dgm:spPr/>
      <dgm:t>
        <a:bodyPr/>
        <a:lstStyle/>
        <a:p>
          <a:endParaRPr lang="en-US"/>
        </a:p>
      </dgm:t>
    </dgm:pt>
    <dgm:pt modelId="{06B5DC1F-DF23-487B-AA98-2418730B2EBA}" type="sibTrans" cxnId="{DE9BBD40-2973-4FDB-B924-133500B4E207}">
      <dgm:prSet phldrT="5"/>
      <dgm:spPr/>
      <dgm:t>
        <a:bodyPr/>
        <a:lstStyle/>
        <a:p>
          <a:endParaRPr lang="en-US"/>
        </a:p>
      </dgm:t>
    </dgm:pt>
    <dgm:pt modelId="{AB1F0E92-CD33-403B-9D95-2B5F2896304E}" type="pres">
      <dgm:prSet presAssocID="{456ED9FF-8123-408F-96B5-FA37A0DB90B7}" presName="root" presStyleCnt="0">
        <dgm:presLayoutVars>
          <dgm:dir/>
          <dgm:resizeHandles val="exact"/>
        </dgm:presLayoutVars>
      </dgm:prSet>
      <dgm:spPr/>
    </dgm:pt>
    <dgm:pt modelId="{9F3D53D0-D2C9-4C88-951A-2A68D1524A7E}" type="pres">
      <dgm:prSet presAssocID="{DB0833C3-FF0F-45D8-BE2F-1E51366670BA}" presName="compNode" presStyleCnt="0"/>
      <dgm:spPr/>
    </dgm:pt>
    <dgm:pt modelId="{06D819FF-4128-449A-AF0D-BD7E7FE701C6}" type="pres">
      <dgm:prSet presAssocID="{DB0833C3-FF0F-45D8-BE2F-1E51366670BA}" presName="bgRect" presStyleLbl="bgShp" presStyleIdx="0" presStyleCnt="5"/>
      <dgm:spPr/>
    </dgm:pt>
    <dgm:pt modelId="{20D5C669-B666-4B76-9295-2CCAE828AE48}" type="pres">
      <dgm:prSet presAssocID="{DB0833C3-FF0F-45D8-BE2F-1E51366670B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7F5A3BFE-5452-4D71-8C1A-994B0E86203C}" type="pres">
      <dgm:prSet presAssocID="{DB0833C3-FF0F-45D8-BE2F-1E51366670BA}" presName="spaceRect" presStyleCnt="0"/>
      <dgm:spPr/>
    </dgm:pt>
    <dgm:pt modelId="{468161A8-26FF-4B1E-928C-AF153D8ACD75}" type="pres">
      <dgm:prSet presAssocID="{DB0833C3-FF0F-45D8-BE2F-1E51366670BA}" presName="parTx" presStyleLbl="revTx" presStyleIdx="0" presStyleCnt="5">
        <dgm:presLayoutVars>
          <dgm:chMax val="0"/>
          <dgm:chPref val="0"/>
        </dgm:presLayoutVars>
      </dgm:prSet>
      <dgm:spPr/>
    </dgm:pt>
    <dgm:pt modelId="{D8CAC926-7046-4990-9012-8B480E752D3B}" type="pres">
      <dgm:prSet presAssocID="{D9E64E1D-38CB-41C7-B14C-F22AFDD75FFF}" presName="sibTrans" presStyleCnt="0"/>
      <dgm:spPr/>
    </dgm:pt>
    <dgm:pt modelId="{1A7A164C-B3FB-493C-AE5D-C77547237E9A}" type="pres">
      <dgm:prSet presAssocID="{07C54715-F095-4C00-AF3D-A87B0D37ABC5}" presName="compNode" presStyleCnt="0"/>
      <dgm:spPr/>
    </dgm:pt>
    <dgm:pt modelId="{16FB54BD-145F-45F5-9A61-B1C5043AA5A5}" type="pres">
      <dgm:prSet presAssocID="{07C54715-F095-4C00-AF3D-A87B0D37ABC5}" presName="bgRect" presStyleLbl="bgShp" presStyleIdx="1" presStyleCnt="5"/>
      <dgm:spPr/>
    </dgm:pt>
    <dgm:pt modelId="{F4C62002-43D4-4255-9DC8-851431B7598F}" type="pres">
      <dgm:prSet presAssocID="{07C54715-F095-4C00-AF3D-A87B0D37ABC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97BF7F4-5B81-466A-9C80-288C6F77C352}" type="pres">
      <dgm:prSet presAssocID="{07C54715-F095-4C00-AF3D-A87B0D37ABC5}" presName="spaceRect" presStyleCnt="0"/>
      <dgm:spPr/>
    </dgm:pt>
    <dgm:pt modelId="{3C5F3574-CA1B-436E-BD81-118DEFEE363F}" type="pres">
      <dgm:prSet presAssocID="{07C54715-F095-4C00-AF3D-A87B0D37ABC5}" presName="parTx" presStyleLbl="revTx" presStyleIdx="1" presStyleCnt="5">
        <dgm:presLayoutVars>
          <dgm:chMax val="0"/>
          <dgm:chPref val="0"/>
        </dgm:presLayoutVars>
      </dgm:prSet>
      <dgm:spPr/>
    </dgm:pt>
    <dgm:pt modelId="{1CD094D8-210A-4F40-A360-6C9AD7C659FB}" type="pres">
      <dgm:prSet presAssocID="{F012964E-AC2E-409C-9F04-4A1CC35555C8}" presName="sibTrans" presStyleCnt="0"/>
      <dgm:spPr/>
    </dgm:pt>
    <dgm:pt modelId="{13E4D6BD-80AB-40A3-A0D3-A151541D2B79}" type="pres">
      <dgm:prSet presAssocID="{4BEEC6C2-1B48-4E13-822E-0D8B69366DA4}" presName="compNode" presStyleCnt="0"/>
      <dgm:spPr/>
    </dgm:pt>
    <dgm:pt modelId="{429D2E95-3535-4083-9CFB-F1F7D6D0AA46}" type="pres">
      <dgm:prSet presAssocID="{4BEEC6C2-1B48-4E13-822E-0D8B69366DA4}" presName="bgRect" presStyleLbl="bgShp" presStyleIdx="2" presStyleCnt="5"/>
      <dgm:spPr/>
    </dgm:pt>
    <dgm:pt modelId="{74CDE42D-0408-4C69-877E-B5B9B4DED1B0}" type="pres">
      <dgm:prSet presAssocID="{4BEEC6C2-1B48-4E13-822E-0D8B69366DA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26B82BC-5108-49D0-87A7-A56623C0179F}" type="pres">
      <dgm:prSet presAssocID="{4BEEC6C2-1B48-4E13-822E-0D8B69366DA4}" presName="spaceRect" presStyleCnt="0"/>
      <dgm:spPr/>
    </dgm:pt>
    <dgm:pt modelId="{0F902F42-CD72-496B-9F73-F620F3021FBF}" type="pres">
      <dgm:prSet presAssocID="{4BEEC6C2-1B48-4E13-822E-0D8B69366DA4}" presName="parTx" presStyleLbl="revTx" presStyleIdx="2" presStyleCnt="5">
        <dgm:presLayoutVars>
          <dgm:chMax val="0"/>
          <dgm:chPref val="0"/>
        </dgm:presLayoutVars>
      </dgm:prSet>
      <dgm:spPr/>
    </dgm:pt>
    <dgm:pt modelId="{65B64FFA-76E4-49F1-A283-41FAAB4C54F6}" type="pres">
      <dgm:prSet presAssocID="{877C7859-C4B4-4B37-A6A1-EA4AD7A63438}" presName="sibTrans" presStyleCnt="0"/>
      <dgm:spPr/>
    </dgm:pt>
    <dgm:pt modelId="{9C2B69E9-A97E-45F9-B142-1901ABAECD4A}" type="pres">
      <dgm:prSet presAssocID="{D3734EC8-7AE8-492E-8BEA-49CF017E0E89}" presName="compNode" presStyleCnt="0"/>
      <dgm:spPr/>
    </dgm:pt>
    <dgm:pt modelId="{4B71C5E1-65F4-4059-8A91-11DBDDFA1758}" type="pres">
      <dgm:prSet presAssocID="{D3734EC8-7AE8-492E-8BEA-49CF017E0E89}" presName="bgRect" presStyleLbl="bgShp" presStyleIdx="3" presStyleCnt="5"/>
      <dgm:spPr/>
    </dgm:pt>
    <dgm:pt modelId="{C127BFE4-91F1-47C2-95EA-3BBF6954AAB8}" type="pres">
      <dgm:prSet presAssocID="{D3734EC8-7AE8-492E-8BEA-49CF017E0E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EA70DBA-6DAA-4C39-BB99-4EBF3A86AAF4}" type="pres">
      <dgm:prSet presAssocID="{D3734EC8-7AE8-492E-8BEA-49CF017E0E89}" presName="spaceRect" presStyleCnt="0"/>
      <dgm:spPr/>
    </dgm:pt>
    <dgm:pt modelId="{A66EF5C3-759C-4551-8965-211A310BA46A}" type="pres">
      <dgm:prSet presAssocID="{D3734EC8-7AE8-492E-8BEA-49CF017E0E89}" presName="parTx" presStyleLbl="revTx" presStyleIdx="3" presStyleCnt="5">
        <dgm:presLayoutVars>
          <dgm:chMax val="0"/>
          <dgm:chPref val="0"/>
        </dgm:presLayoutVars>
      </dgm:prSet>
      <dgm:spPr/>
    </dgm:pt>
    <dgm:pt modelId="{0439DFCA-128C-4A56-8DA5-A6AA6483DB0D}" type="pres">
      <dgm:prSet presAssocID="{D5F32652-78C9-434A-BD89-0FEC9E7EF2F1}" presName="sibTrans" presStyleCnt="0"/>
      <dgm:spPr/>
    </dgm:pt>
    <dgm:pt modelId="{1C260E55-2823-44A6-AC6A-682DCACC5CCD}" type="pres">
      <dgm:prSet presAssocID="{ADFB3082-73C9-4721-A080-7D1E07441FBD}" presName="compNode" presStyleCnt="0"/>
      <dgm:spPr/>
    </dgm:pt>
    <dgm:pt modelId="{7F426B27-A92C-4D5D-AD1F-3118F8858AB5}" type="pres">
      <dgm:prSet presAssocID="{ADFB3082-73C9-4721-A080-7D1E07441FBD}" presName="bgRect" presStyleLbl="bgShp" presStyleIdx="4" presStyleCnt="5"/>
      <dgm:spPr/>
    </dgm:pt>
    <dgm:pt modelId="{54FC7824-21B4-4543-A258-1A2C8273AB27}" type="pres">
      <dgm:prSet presAssocID="{ADFB3082-73C9-4721-A080-7D1E07441F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3BF7DEC-5E69-4C79-B5C9-57A8E3EEB6B8}" type="pres">
      <dgm:prSet presAssocID="{ADFB3082-73C9-4721-A080-7D1E07441FBD}" presName="spaceRect" presStyleCnt="0"/>
      <dgm:spPr/>
    </dgm:pt>
    <dgm:pt modelId="{C8F12403-9B50-4EE1-BC4D-6D07CAC26C18}" type="pres">
      <dgm:prSet presAssocID="{ADFB3082-73C9-4721-A080-7D1E07441FB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E139C23-BA05-4E22-9CED-16263280CB00}" srcId="{456ED9FF-8123-408F-96B5-FA37A0DB90B7}" destId="{07C54715-F095-4C00-AF3D-A87B0D37ABC5}" srcOrd="1" destOrd="0" parTransId="{EFC46574-7161-4DAC-B0B6-A2E8933BC142}" sibTransId="{F012964E-AC2E-409C-9F04-4A1CC35555C8}"/>
    <dgm:cxn modelId="{28F17036-4CC1-4BB8-9FCA-ECF6AA0707AB}" type="presOf" srcId="{4BEEC6C2-1B48-4E13-822E-0D8B69366DA4}" destId="{0F902F42-CD72-496B-9F73-F620F3021FBF}" srcOrd="0" destOrd="0" presId="urn:microsoft.com/office/officeart/2018/2/layout/IconVerticalSolidList"/>
    <dgm:cxn modelId="{DE9BBD40-2973-4FDB-B924-133500B4E207}" srcId="{456ED9FF-8123-408F-96B5-FA37A0DB90B7}" destId="{ADFB3082-73C9-4721-A080-7D1E07441FBD}" srcOrd="4" destOrd="0" parTransId="{28B59AF6-2A03-4286-BA71-A791458B8372}" sibTransId="{06B5DC1F-DF23-487B-AA98-2418730B2EBA}"/>
    <dgm:cxn modelId="{DF9CBF6C-83AB-48E4-B1BF-C6E17E64FCA0}" type="presOf" srcId="{D3734EC8-7AE8-492E-8BEA-49CF017E0E89}" destId="{A66EF5C3-759C-4551-8965-211A310BA46A}" srcOrd="0" destOrd="0" presId="urn:microsoft.com/office/officeart/2018/2/layout/IconVerticalSolidList"/>
    <dgm:cxn modelId="{BB7CF855-ECA5-4121-A528-2938D4E2E9B7}" type="presOf" srcId="{ADFB3082-73C9-4721-A080-7D1E07441FBD}" destId="{C8F12403-9B50-4EE1-BC4D-6D07CAC26C18}" srcOrd="0" destOrd="0" presId="urn:microsoft.com/office/officeart/2018/2/layout/IconVerticalSolidList"/>
    <dgm:cxn modelId="{3F1E517F-E0B3-41BF-8610-305D29963825}" type="presOf" srcId="{456ED9FF-8123-408F-96B5-FA37A0DB90B7}" destId="{AB1F0E92-CD33-403B-9D95-2B5F2896304E}" srcOrd="0" destOrd="0" presId="urn:microsoft.com/office/officeart/2018/2/layout/IconVerticalSolidList"/>
    <dgm:cxn modelId="{D7D98683-F4B5-4CBD-9942-71544EBF638F}" type="presOf" srcId="{07C54715-F095-4C00-AF3D-A87B0D37ABC5}" destId="{3C5F3574-CA1B-436E-BD81-118DEFEE363F}" srcOrd="0" destOrd="0" presId="urn:microsoft.com/office/officeart/2018/2/layout/IconVerticalSolidList"/>
    <dgm:cxn modelId="{E28FC390-DCA6-4F7A-920F-1DA69E70315D}" srcId="{456ED9FF-8123-408F-96B5-FA37A0DB90B7}" destId="{D3734EC8-7AE8-492E-8BEA-49CF017E0E89}" srcOrd="3" destOrd="0" parTransId="{D981578E-0464-4E1F-91D6-7B4110278F15}" sibTransId="{D5F32652-78C9-434A-BD89-0FEC9E7EF2F1}"/>
    <dgm:cxn modelId="{EEFE39AB-2141-463A-A64C-759FE6D61733}" srcId="{456ED9FF-8123-408F-96B5-FA37A0DB90B7}" destId="{4BEEC6C2-1B48-4E13-822E-0D8B69366DA4}" srcOrd="2" destOrd="0" parTransId="{55ED4F0C-9EBA-4A5D-9547-29AE16EBD475}" sibTransId="{877C7859-C4B4-4B37-A6A1-EA4AD7A63438}"/>
    <dgm:cxn modelId="{15E125D7-304E-4CB5-843C-426DBE84BF97}" type="presOf" srcId="{DB0833C3-FF0F-45D8-BE2F-1E51366670BA}" destId="{468161A8-26FF-4B1E-928C-AF153D8ACD75}" srcOrd="0" destOrd="0" presId="urn:microsoft.com/office/officeart/2018/2/layout/IconVerticalSolidList"/>
    <dgm:cxn modelId="{8066BCE6-EB3C-42F1-815B-1B7F2BB5BAB7}" srcId="{456ED9FF-8123-408F-96B5-FA37A0DB90B7}" destId="{DB0833C3-FF0F-45D8-BE2F-1E51366670BA}" srcOrd="0" destOrd="0" parTransId="{DEF67FEE-72DB-4C34-B0D3-7F9606ED2675}" sibTransId="{D9E64E1D-38CB-41C7-B14C-F22AFDD75FFF}"/>
    <dgm:cxn modelId="{52147564-E2A1-4867-AE00-9B12B8C6FFB6}" type="presParOf" srcId="{AB1F0E92-CD33-403B-9D95-2B5F2896304E}" destId="{9F3D53D0-D2C9-4C88-951A-2A68D1524A7E}" srcOrd="0" destOrd="0" presId="urn:microsoft.com/office/officeart/2018/2/layout/IconVerticalSolidList"/>
    <dgm:cxn modelId="{D1F46710-540D-4F29-9900-E505F2317A4E}" type="presParOf" srcId="{9F3D53D0-D2C9-4C88-951A-2A68D1524A7E}" destId="{06D819FF-4128-449A-AF0D-BD7E7FE701C6}" srcOrd="0" destOrd="0" presId="urn:microsoft.com/office/officeart/2018/2/layout/IconVerticalSolidList"/>
    <dgm:cxn modelId="{F2698DD4-9B72-4CE2-BDDE-2094A2994274}" type="presParOf" srcId="{9F3D53D0-D2C9-4C88-951A-2A68D1524A7E}" destId="{20D5C669-B666-4B76-9295-2CCAE828AE48}" srcOrd="1" destOrd="0" presId="urn:microsoft.com/office/officeart/2018/2/layout/IconVerticalSolidList"/>
    <dgm:cxn modelId="{B192874D-DF7F-4F0E-ACBC-7C358D5005BC}" type="presParOf" srcId="{9F3D53D0-D2C9-4C88-951A-2A68D1524A7E}" destId="{7F5A3BFE-5452-4D71-8C1A-994B0E86203C}" srcOrd="2" destOrd="0" presId="urn:microsoft.com/office/officeart/2018/2/layout/IconVerticalSolidList"/>
    <dgm:cxn modelId="{111456F1-5958-452C-A1F5-081AB85309E6}" type="presParOf" srcId="{9F3D53D0-D2C9-4C88-951A-2A68D1524A7E}" destId="{468161A8-26FF-4B1E-928C-AF153D8ACD75}" srcOrd="3" destOrd="0" presId="urn:microsoft.com/office/officeart/2018/2/layout/IconVerticalSolidList"/>
    <dgm:cxn modelId="{84DBDB00-BAB5-4E97-9C78-A3678DE81ECB}" type="presParOf" srcId="{AB1F0E92-CD33-403B-9D95-2B5F2896304E}" destId="{D8CAC926-7046-4990-9012-8B480E752D3B}" srcOrd="1" destOrd="0" presId="urn:microsoft.com/office/officeart/2018/2/layout/IconVerticalSolidList"/>
    <dgm:cxn modelId="{BF8CF49C-2F97-49BC-A748-0DED7DEAD1CC}" type="presParOf" srcId="{AB1F0E92-CD33-403B-9D95-2B5F2896304E}" destId="{1A7A164C-B3FB-493C-AE5D-C77547237E9A}" srcOrd="2" destOrd="0" presId="urn:microsoft.com/office/officeart/2018/2/layout/IconVerticalSolidList"/>
    <dgm:cxn modelId="{2102BE90-32DC-4B38-9755-084766BB21DC}" type="presParOf" srcId="{1A7A164C-B3FB-493C-AE5D-C77547237E9A}" destId="{16FB54BD-145F-45F5-9A61-B1C5043AA5A5}" srcOrd="0" destOrd="0" presId="urn:microsoft.com/office/officeart/2018/2/layout/IconVerticalSolidList"/>
    <dgm:cxn modelId="{029B54B5-8285-444F-A590-B9F78EA9E58E}" type="presParOf" srcId="{1A7A164C-B3FB-493C-AE5D-C77547237E9A}" destId="{F4C62002-43D4-4255-9DC8-851431B7598F}" srcOrd="1" destOrd="0" presId="urn:microsoft.com/office/officeart/2018/2/layout/IconVerticalSolidList"/>
    <dgm:cxn modelId="{1A36E662-B361-4222-9729-01113B747876}" type="presParOf" srcId="{1A7A164C-B3FB-493C-AE5D-C77547237E9A}" destId="{597BF7F4-5B81-466A-9C80-288C6F77C352}" srcOrd="2" destOrd="0" presId="urn:microsoft.com/office/officeart/2018/2/layout/IconVerticalSolidList"/>
    <dgm:cxn modelId="{AF463224-34D0-4D22-AB94-374A95A96EC8}" type="presParOf" srcId="{1A7A164C-B3FB-493C-AE5D-C77547237E9A}" destId="{3C5F3574-CA1B-436E-BD81-118DEFEE363F}" srcOrd="3" destOrd="0" presId="urn:microsoft.com/office/officeart/2018/2/layout/IconVerticalSolidList"/>
    <dgm:cxn modelId="{CB46F5F5-54BC-4C17-9467-905FBDD43444}" type="presParOf" srcId="{AB1F0E92-CD33-403B-9D95-2B5F2896304E}" destId="{1CD094D8-210A-4F40-A360-6C9AD7C659FB}" srcOrd="3" destOrd="0" presId="urn:microsoft.com/office/officeart/2018/2/layout/IconVerticalSolidList"/>
    <dgm:cxn modelId="{38B97986-F5CA-41DE-B081-5D685B3DA8FD}" type="presParOf" srcId="{AB1F0E92-CD33-403B-9D95-2B5F2896304E}" destId="{13E4D6BD-80AB-40A3-A0D3-A151541D2B79}" srcOrd="4" destOrd="0" presId="urn:microsoft.com/office/officeart/2018/2/layout/IconVerticalSolidList"/>
    <dgm:cxn modelId="{B13045FB-FF02-4BC9-8596-0D97A4A028EB}" type="presParOf" srcId="{13E4D6BD-80AB-40A3-A0D3-A151541D2B79}" destId="{429D2E95-3535-4083-9CFB-F1F7D6D0AA46}" srcOrd="0" destOrd="0" presId="urn:microsoft.com/office/officeart/2018/2/layout/IconVerticalSolidList"/>
    <dgm:cxn modelId="{03E86A4D-74DE-43BE-9DF0-5D62445154F0}" type="presParOf" srcId="{13E4D6BD-80AB-40A3-A0D3-A151541D2B79}" destId="{74CDE42D-0408-4C69-877E-B5B9B4DED1B0}" srcOrd="1" destOrd="0" presId="urn:microsoft.com/office/officeart/2018/2/layout/IconVerticalSolidList"/>
    <dgm:cxn modelId="{933ADC90-FD0F-45E9-A2B4-6FFE23B53EFF}" type="presParOf" srcId="{13E4D6BD-80AB-40A3-A0D3-A151541D2B79}" destId="{626B82BC-5108-49D0-87A7-A56623C0179F}" srcOrd="2" destOrd="0" presId="urn:microsoft.com/office/officeart/2018/2/layout/IconVerticalSolidList"/>
    <dgm:cxn modelId="{29EC2885-7D06-4257-92E0-F7A94ED54750}" type="presParOf" srcId="{13E4D6BD-80AB-40A3-A0D3-A151541D2B79}" destId="{0F902F42-CD72-496B-9F73-F620F3021FBF}" srcOrd="3" destOrd="0" presId="urn:microsoft.com/office/officeart/2018/2/layout/IconVerticalSolidList"/>
    <dgm:cxn modelId="{553A3AFB-D136-4907-ADFF-D92276BC5420}" type="presParOf" srcId="{AB1F0E92-CD33-403B-9D95-2B5F2896304E}" destId="{65B64FFA-76E4-49F1-A283-41FAAB4C54F6}" srcOrd="5" destOrd="0" presId="urn:microsoft.com/office/officeart/2018/2/layout/IconVerticalSolidList"/>
    <dgm:cxn modelId="{54489644-17D4-4A47-8BB8-DA5D3ACEFDD2}" type="presParOf" srcId="{AB1F0E92-CD33-403B-9D95-2B5F2896304E}" destId="{9C2B69E9-A97E-45F9-B142-1901ABAECD4A}" srcOrd="6" destOrd="0" presId="urn:microsoft.com/office/officeart/2018/2/layout/IconVerticalSolidList"/>
    <dgm:cxn modelId="{BDEEAAFF-DEC3-4CA7-87DA-BDB39A1239E6}" type="presParOf" srcId="{9C2B69E9-A97E-45F9-B142-1901ABAECD4A}" destId="{4B71C5E1-65F4-4059-8A91-11DBDDFA1758}" srcOrd="0" destOrd="0" presId="urn:microsoft.com/office/officeart/2018/2/layout/IconVerticalSolidList"/>
    <dgm:cxn modelId="{4C9FE86E-6E6B-43DD-9AD3-77F7E6EDBE6C}" type="presParOf" srcId="{9C2B69E9-A97E-45F9-B142-1901ABAECD4A}" destId="{C127BFE4-91F1-47C2-95EA-3BBF6954AAB8}" srcOrd="1" destOrd="0" presId="urn:microsoft.com/office/officeart/2018/2/layout/IconVerticalSolidList"/>
    <dgm:cxn modelId="{6CCF4989-8B1B-4325-BC0C-53CFBD340670}" type="presParOf" srcId="{9C2B69E9-A97E-45F9-B142-1901ABAECD4A}" destId="{CEA70DBA-6DAA-4C39-BB99-4EBF3A86AAF4}" srcOrd="2" destOrd="0" presId="urn:microsoft.com/office/officeart/2018/2/layout/IconVerticalSolidList"/>
    <dgm:cxn modelId="{4A961A16-351A-4580-804C-EB4F1BFD996F}" type="presParOf" srcId="{9C2B69E9-A97E-45F9-B142-1901ABAECD4A}" destId="{A66EF5C3-759C-4551-8965-211A310BA46A}" srcOrd="3" destOrd="0" presId="urn:microsoft.com/office/officeart/2018/2/layout/IconVerticalSolidList"/>
    <dgm:cxn modelId="{BB9BE929-E066-453C-99FD-A258E1BC48F6}" type="presParOf" srcId="{AB1F0E92-CD33-403B-9D95-2B5F2896304E}" destId="{0439DFCA-128C-4A56-8DA5-A6AA6483DB0D}" srcOrd="7" destOrd="0" presId="urn:microsoft.com/office/officeart/2018/2/layout/IconVerticalSolidList"/>
    <dgm:cxn modelId="{F7564CFE-9533-41E9-8D7A-A666B5525656}" type="presParOf" srcId="{AB1F0E92-CD33-403B-9D95-2B5F2896304E}" destId="{1C260E55-2823-44A6-AC6A-682DCACC5CCD}" srcOrd="8" destOrd="0" presId="urn:microsoft.com/office/officeart/2018/2/layout/IconVerticalSolidList"/>
    <dgm:cxn modelId="{203B765B-1825-4A52-B222-FC8083028980}" type="presParOf" srcId="{1C260E55-2823-44A6-AC6A-682DCACC5CCD}" destId="{7F426B27-A92C-4D5D-AD1F-3118F8858AB5}" srcOrd="0" destOrd="0" presId="urn:microsoft.com/office/officeart/2018/2/layout/IconVerticalSolidList"/>
    <dgm:cxn modelId="{C9CD310E-02A6-42E5-A689-E97D3872AB2E}" type="presParOf" srcId="{1C260E55-2823-44A6-AC6A-682DCACC5CCD}" destId="{54FC7824-21B4-4543-A258-1A2C8273AB27}" srcOrd="1" destOrd="0" presId="urn:microsoft.com/office/officeart/2018/2/layout/IconVerticalSolidList"/>
    <dgm:cxn modelId="{744136ED-4768-4D5C-BB55-970815DBADDA}" type="presParOf" srcId="{1C260E55-2823-44A6-AC6A-682DCACC5CCD}" destId="{E3BF7DEC-5E69-4C79-B5C9-57A8E3EEB6B8}" srcOrd="2" destOrd="0" presId="urn:microsoft.com/office/officeart/2018/2/layout/IconVerticalSolidList"/>
    <dgm:cxn modelId="{E3CEEB57-62B4-4D39-B2C3-C8B88BCB854F}" type="presParOf" srcId="{1C260E55-2823-44A6-AC6A-682DCACC5CCD}" destId="{C8F12403-9B50-4EE1-BC4D-6D07CAC26C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E63AC4-E850-4F09-A2DD-8AA06276D7B9}" type="doc">
      <dgm:prSet loTypeId="urn:microsoft.com/office/officeart/2005/8/layout/hList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BAEC0FC-E1C4-4881-B247-05985547A32D}">
      <dgm:prSet/>
      <dgm:spPr/>
      <dgm:t>
        <a:bodyPr/>
        <a:lstStyle/>
        <a:p>
          <a:r>
            <a:rPr lang="en-US" dirty="0"/>
            <a:t>Contains 1,000 rows with 18 key columns spanning customer demographics, purchase details, and shopping behavior</a:t>
          </a:r>
        </a:p>
      </dgm:t>
    </dgm:pt>
    <dgm:pt modelId="{18FF077D-8F4F-4BB9-A7E8-7F3763ED867A}" type="parTrans" cxnId="{70873C2B-77E6-4F60-BB50-D5009D673146}">
      <dgm:prSet/>
      <dgm:spPr/>
      <dgm:t>
        <a:bodyPr/>
        <a:lstStyle/>
        <a:p>
          <a:endParaRPr lang="en-US"/>
        </a:p>
      </dgm:t>
    </dgm:pt>
    <dgm:pt modelId="{8B3F10D9-90F5-43E7-ABBF-87EAA9AA5322}" type="sibTrans" cxnId="{70873C2B-77E6-4F60-BB50-D5009D673146}">
      <dgm:prSet/>
      <dgm:spPr/>
      <dgm:t>
        <a:bodyPr/>
        <a:lstStyle/>
        <a:p>
          <a:endParaRPr lang="en-US"/>
        </a:p>
      </dgm:t>
    </dgm:pt>
    <dgm:pt modelId="{D35FBF05-0E5E-4E60-9C96-A3E3834B028A}">
      <dgm:prSet/>
      <dgm:spPr/>
      <dgm:t>
        <a:bodyPr/>
        <a:lstStyle/>
        <a:p>
          <a:r>
            <a:rPr lang="en-US" dirty="0"/>
            <a:t>Customer demographics include age, gender, location, and subscription status</a:t>
          </a:r>
        </a:p>
      </dgm:t>
    </dgm:pt>
    <dgm:pt modelId="{472C90A1-B0E3-421A-A162-F5B252DCBAFF}" type="parTrans" cxnId="{2A795EA5-5544-4655-912C-4C79CE6903ED}">
      <dgm:prSet/>
      <dgm:spPr/>
      <dgm:t>
        <a:bodyPr/>
        <a:lstStyle/>
        <a:p>
          <a:endParaRPr lang="en-US"/>
        </a:p>
      </dgm:t>
    </dgm:pt>
    <dgm:pt modelId="{D48C0A43-345C-4903-914D-313BF7CC3963}" type="sibTrans" cxnId="{2A795EA5-5544-4655-912C-4C79CE6903ED}">
      <dgm:prSet/>
      <dgm:spPr/>
      <dgm:t>
        <a:bodyPr/>
        <a:lstStyle/>
        <a:p>
          <a:endParaRPr lang="en-US"/>
        </a:p>
      </dgm:t>
    </dgm:pt>
    <dgm:pt modelId="{C3B66CBB-783E-46C6-9266-EAE345A814FB}">
      <dgm:prSet/>
      <dgm:spPr/>
      <dgm:t>
        <a:bodyPr/>
        <a:lstStyle/>
        <a:p>
          <a:r>
            <a:rPr lang="en-US" dirty="0"/>
            <a:t>Purchase details cover item, category, amount, season, size, and color</a:t>
          </a:r>
        </a:p>
      </dgm:t>
    </dgm:pt>
    <dgm:pt modelId="{A7E96748-8BED-4C8B-A4FD-0BE6394B80AE}" type="parTrans" cxnId="{AC0B8486-17D8-41B0-80B7-BBBAF85925B9}">
      <dgm:prSet/>
      <dgm:spPr/>
      <dgm:t>
        <a:bodyPr/>
        <a:lstStyle/>
        <a:p>
          <a:endParaRPr lang="en-US"/>
        </a:p>
      </dgm:t>
    </dgm:pt>
    <dgm:pt modelId="{D0356612-29A1-4755-88EA-B1AA32D755FB}" type="sibTrans" cxnId="{AC0B8486-17D8-41B0-80B7-BBBAF85925B9}">
      <dgm:prSet/>
      <dgm:spPr/>
      <dgm:t>
        <a:bodyPr/>
        <a:lstStyle/>
        <a:p>
          <a:endParaRPr lang="en-US"/>
        </a:p>
      </dgm:t>
    </dgm:pt>
    <dgm:pt modelId="{5DDE101F-156B-4031-B405-761B1663CD06}">
      <dgm:prSet/>
      <dgm:spPr/>
      <dgm:t>
        <a:bodyPr/>
        <a:lstStyle/>
        <a:p>
          <a:r>
            <a:rPr lang="en-US" dirty="0"/>
            <a:t>Shopping behavior tracked by discounts, promo code usage, purchase frequency, ratings, and shipping type</a:t>
          </a:r>
        </a:p>
      </dgm:t>
    </dgm:pt>
    <dgm:pt modelId="{7152C3C2-2887-41D7-A452-C368D0AA34ED}" type="parTrans" cxnId="{3ECD927E-B5B3-4637-BBA1-E34A6974D53D}">
      <dgm:prSet/>
      <dgm:spPr/>
      <dgm:t>
        <a:bodyPr/>
        <a:lstStyle/>
        <a:p>
          <a:endParaRPr lang="en-US"/>
        </a:p>
      </dgm:t>
    </dgm:pt>
    <dgm:pt modelId="{B5ED7F22-216D-4AE3-8801-BA311EC0FB44}" type="sibTrans" cxnId="{3ECD927E-B5B3-4637-BBA1-E34A6974D53D}">
      <dgm:prSet/>
      <dgm:spPr/>
      <dgm:t>
        <a:bodyPr/>
        <a:lstStyle/>
        <a:p>
          <a:endParaRPr lang="en-US"/>
        </a:p>
      </dgm:t>
    </dgm:pt>
    <dgm:pt modelId="{A09675DD-65F2-4767-A528-7C63C44489EC}">
      <dgm:prSet/>
      <dgm:spPr/>
      <dgm:t>
        <a:bodyPr/>
        <a:lstStyle/>
        <a:p>
          <a:r>
            <a:rPr lang="en-US" dirty="0"/>
            <a:t>Missing data primarily in the discount column, with-483 values requiring imputation</a:t>
          </a:r>
        </a:p>
      </dgm:t>
    </dgm:pt>
    <dgm:pt modelId="{EC613254-9E27-4BAE-BFE6-0DD2444A0A60}" type="parTrans" cxnId="{7B690D5F-8A18-4465-AE36-49B1C609EBD5}">
      <dgm:prSet/>
      <dgm:spPr/>
      <dgm:t>
        <a:bodyPr/>
        <a:lstStyle/>
        <a:p>
          <a:endParaRPr lang="en-US"/>
        </a:p>
      </dgm:t>
    </dgm:pt>
    <dgm:pt modelId="{B2206570-6328-4B71-BD1C-B0D30EA5E3D7}" type="sibTrans" cxnId="{7B690D5F-8A18-4465-AE36-49B1C609EBD5}">
      <dgm:prSet/>
      <dgm:spPr/>
      <dgm:t>
        <a:bodyPr/>
        <a:lstStyle/>
        <a:p>
          <a:endParaRPr lang="en-US"/>
        </a:p>
      </dgm:t>
    </dgm:pt>
    <dgm:pt modelId="{F5A179F3-12FD-40F5-A411-6A0051B1A75C}" type="pres">
      <dgm:prSet presAssocID="{84E63AC4-E850-4F09-A2DD-8AA06276D7B9}" presName="Name0" presStyleCnt="0">
        <dgm:presLayoutVars>
          <dgm:dir/>
          <dgm:resizeHandles val="exact"/>
        </dgm:presLayoutVars>
      </dgm:prSet>
      <dgm:spPr/>
    </dgm:pt>
    <dgm:pt modelId="{0A44F3FE-7AA7-41D1-A7A6-6038AF88467E}" type="pres">
      <dgm:prSet presAssocID="{3BAEC0FC-E1C4-4881-B247-05985547A32D}" presName="node" presStyleLbl="node1" presStyleIdx="0" presStyleCnt="5">
        <dgm:presLayoutVars>
          <dgm:bulletEnabled val="1"/>
        </dgm:presLayoutVars>
      </dgm:prSet>
      <dgm:spPr/>
    </dgm:pt>
    <dgm:pt modelId="{B78E02F4-681E-42BA-8178-F67EA63104D6}" type="pres">
      <dgm:prSet presAssocID="{8B3F10D9-90F5-43E7-ABBF-87EAA9AA5322}" presName="sibTrans" presStyleCnt="0"/>
      <dgm:spPr/>
    </dgm:pt>
    <dgm:pt modelId="{54E2C356-CDF8-48A8-899E-B16100CF2A46}" type="pres">
      <dgm:prSet presAssocID="{D35FBF05-0E5E-4E60-9C96-A3E3834B028A}" presName="node" presStyleLbl="node1" presStyleIdx="1" presStyleCnt="5">
        <dgm:presLayoutVars>
          <dgm:bulletEnabled val="1"/>
        </dgm:presLayoutVars>
      </dgm:prSet>
      <dgm:spPr/>
    </dgm:pt>
    <dgm:pt modelId="{E227CE6F-3852-4CD7-8C20-345EA6B9D131}" type="pres">
      <dgm:prSet presAssocID="{D48C0A43-345C-4903-914D-313BF7CC3963}" presName="sibTrans" presStyleCnt="0"/>
      <dgm:spPr/>
    </dgm:pt>
    <dgm:pt modelId="{32B29B30-681D-4600-9E20-C7B09D366A50}" type="pres">
      <dgm:prSet presAssocID="{C3B66CBB-783E-46C6-9266-EAE345A814FB}" presName="node" presStyleLbl="node1" presStyleIdx="2" presStyleCnt="5">
        <dgm:presLayoutVars>
          <dgm:bulletEnabled val="1"/>
        </dgm:presLayoutVars>
      </dgm:prSet>
      <dgm:spPr/>
    </dgm:pt>
    <dgm:pt modelId="{C30C19B5-76D3-4A05-8936-FC53089C2E34}" type="pres">
      <dgm:prSet presAssocID="{D0356612-29A1-4755-88EA-B1AA32D755FB}" presName="sibTrans" presStyleCnt="0"/>
      <dgm:spPr/>
    </dgm:pt>
    <dgm:pt modelId="{067F9577-1958-4490-991F-78A27731D2B5}" type="pres">
      <dgm:prSet presAssocID="{5DDE101F-156B-4031-B405-761B1663CD06}" presName="node" presStyleLbl="node1" presStyleIdx="3" presStyleCnt="5">
        <dgm:presLayoutVars>
          <dgm:bulletEnabled val="1"/>
        </dgm:presLayoutVars>
      </dgm:prSet>
      <dgm:spPr/>
    </dgm:pt>
    <dgm:pt modelId="{593E6DB5-6CB4-4BCC-94CD-B17A431F668F}" type="pres">
      <dgm:prSet presAssocID="{B5ED7F22-216D-4AE3-8801-BA311EC0FB44}" presName="sibTrans" presStyleCnt="0"/>
      <dgm:spPr/>
    </dgm:pt>
    <dgm:pt modelId="{5FC77CDD-5F8E-4707-B226-27F1C4DD2243}" type="pres">
      <dgm:prSet presAssocID="{A09675DD-65F2-4767-A528-7C63C44489EC}" presName="node" presStyleLbl="node1" presStyleIdx="4" presStyleCnt="5">
        <dgm:presLayoutVars>
          <dgm:bulletEnabled val="1"/>
        </dgm:presLayoutVars>
      </dgm:prSet>
      <dgm:spPr/>
    </dgm:pt>
  </dgm:ptLst>
  <dgm:cxnLst>
    <dgm:cxn modelId="{70873C2B-77E6-4F60-BB50-D5009D673146}" srcId="{84E63AC4-E850-4F09-A2DD-8AA06276D7B9}" destId="{3BAEC0FC-E1C4-4881-B247-05985547A32D}" srcOrd="0" destOrd="0" parTransId="{18FF077D-8F4F-4BB9-A7E8-7F3763ED867A}" sibTransId="{8B3F10D9-90F5-43E7-ABBF-87EAA9AA5322}"/>
    <dgm:cxn modelId="{29D0573F-5746-4440-9C00-75D278FB5706}" type="presOf" srcId="{A09675DD-65F2-4767-A528-7C63C44489EC}" destId="{5FC77CDD-5F8E-4707-B226-27F1C4DD2243}" srcOrd="0" destOrd="0" presId="urn:microsoft.com/office/officeart/2005/8/layout/hList6"/>
    <dgm:cxn modelId="{7B690D5F-8A18-4465-AE36-49B1C609EBD5}" srcId="{84E63AC4-E850-4F09-A2DD-8AA06276D7B9}" destId="{A09675DD-65F2-4767-A528-7C63C44489EC}" srcOrd="4" destOrd="0" parTransId="{EC613254-9E27-4BAE-BFE6-0DD2444A0A60}" sibTransId="{B2206570-6328-4B71-BD1C-B0D30EA5E3D7}"/>
    <dgm:cxn modelId="{317FFC62-A453-447E-8B72-C539D02C5274}" type="presOf" srcId="{3BAEC0FC-E1C4-4881-B247-05985547A32D}" destId="{0A44F3FE-7AA7-41D1-A7A6-6038AF88467E}" srcOrd="0" destOrd="0" presId="urn:microsoft.com/office/officeart/2005/8/layout/hList6"/>
    <dgm:cxn modelId="{5F1DCF6A-8CB3-4195-ADD7-560F93AF02E0}" type="presOf" srcId="{C3B66CBB-783E-46C6-9266-EAE345A814FB}" destId="{32B29B30-681D-4600-9E20-C7B09D366A50}" srcOrd="0" destOrd="0" presId="urn:microsoft.com/office/officeart/2005/8/layout/hList6"/>
    <dgm:cxn modelId="{DDEDDA4C-38C0-45DE-BA04-7548AC9B7DB7}" type="presOf" srcId="{5DDE101F-156B-4031-B405-761B1663CD06}" destId="{067F9577-1958-4490-991F-78A27731D2B5}" srcOrd="0" destOrd="0" presId="urn:microsoft.com/office/officeart/2005/8/layout/hList6"/>
    <dgm:cxn modelId="{24353A77-F5B6-4EE4-BC71-A13887D25C13}" type="presOf" srcId="{D35FBF05-0E5E-4E60-9C96-A3E3834B028A}" destId="{54E2C356-CDF8-48A8-899E-B16100CF2A46}" srcOrd="0" destOrd="0" presId="urn:microsoft.com/office/officeart/2005/8/layout/hList6"/>
    <dgm:cxn modelId="{3ECD927E-B5B3-4637-BBA1-E34A6974D53D}" srcId="{84E63AC4-E850-4F09-A2DD-8AA06276D7B9}" destId="{5DDE101F-156B-4031-B405-761B1663CD06}" srcOrd="3" destOrd="0" parTransId="{7152C3C2-2887-41D7-A452-C368D0AA34ED}" sibTransId="{B5ED7F22-216D-4AE3-8801-BA311EC0FB44}"/>
    <dgm:cxn modelId="{AC0B8486-17D8-41B0-80B7-BBBAF85925B9}" srcId="{84E63AC4-E850-4F09-A2DD-8AA06276D7B9}" destId="{C3B66CBB-783E-46C6-9266-EAE345A814FB}" srcOrd="2" destOrd="0" parTransId="{A7E96748-8BED-4C8B-A4FD-0BE6394B80AE}" sibTransId="{D0356612-29A1-4755-88EA-B1AA32D755FB}"/>
    <dgm:cxn modelId="{0CA42598-0568-4D76-8152-725849541CB4}" type="presOf" srcId="{84E63AC4-E850-4F09-A2DD-8AA06276D7B9}" destId="{F5A179F3-12FD-40F5-A411-6A0051B1A75C}" srcOrd="0" destOrd="0" presId="urn:microsoft.com/office/officeart/2005/8/layout/hList6"/>
    <dgm:cxn modelId="{2A795EA5-5544-4655-912C-4C79CE6903ED}" srcId="{84E63AC4-E850-4F09-A2DD-8AA06276D7B9}" destId="{D35FBF05-0E5E-4E60-9C96-A3E3834B028A}" srcOrd="1" destOrd="0" parTransId="{472C90A1-B0E3-421A-A162-F5B252DCBAFF}" sibTransId="{D48C0A43-345C-4903-914D-313BF7CC3963}"/>
    <dgm:cxn modelId="{E29360B0-DC62-4C89-8552-B43AF7C30A54}" type="presParOf" srcId="{F5A179F3-12FD-40F5-A411-6A0051B1A75C}" destId="{0A44F3FE-7AA7-41D1-A7A6-6038AF88467E}" srcOrd="0" destOrd="0" presId="urn:microsoft.com/office/officeart/2005/8/layout/hList6"/>
    <dgm:cxn modelId="{70FD8E38-DF53-47F9-87C5-8BBD156A5793}" type="presParOf" srcId="{F5A179F3-12FD-40F5-A411-6A0051B1A75C}" destId="{B78E02F4-681E-42BA-8178-F67EA63104D6}" srcOrd="1" destOrd="0" presId="urn:microsoft.com/office/officeart/2005/8/layout/hList6"/>
    <dgm:cxn modelId="{8B876C51-481F-47C4-B925-45C964B7165F}" type="presParOf" srcId="{F5A179F3-12FD-40F5-A411-6A0051B1A75C}" destId="{54E2C356-CDF8-48A8-899E-B16100CF2A46}" srcOrd="2" destOrd="0" presId="urn:microsoft.com/office/officeart/2005/8/layout/hList6"/>
    <dgm:cxn modelId="{6079F658-4DE1-4306-B865-DEACC5C828DE}" type="presParOf" srcId="{F5A179F3-12FD-40F5-A411-6A0051B1A75C}" destId="{E227CE6F-3852-4CD7-8C20-345EA6B9D131}" srcOrd="3" destOrd="0" presId="urn:microsoft.com/office/officeart/2005/8/layout/hList6"/>
    <dgm:cxn modelId="{74C8CC74-8A8B-4B07-B2FA-46FA2EF8547B}" type="presParOf" srcId="{F5A179F3-12FD-40F5-A411-6A0051B1A75C}" destId="{32B29B30-681D-4600-9E20-C7B09D366A50}" srcOrd="4" destOrd="0" presId="urn:microsoft.com/office/officeart/2005/8/layout/hList6"/>
    <dgm:cxn modelId="{0273FF54-7562-4F2E-9FA9-E63DA1215784}" type="presParOf" srcId="{F5A179F3-12FD-40F5-A411-6A0051B1A75C}" destId="{C30C19B5-76D3-4A05-8936-FC53089C2E34}" srcOrd="5" destOrd="0" presId="urn:microsoft.com/office/officeart/2005/8/layout/hList6"/>
    <dgm:cxn modelId="{08BDD64A-AC6C-4052-BB20-1DF4656723B0}" type="presParOf" srcId="{F5A179F3-12FD-40F5-A411-6A0051B1A75C}" destId="{067F9577-1958-4490-991F-78A27731D2B5}" srcOrd="6" destOrd="0" presId="urn:microsoft.com/office/officeart/2005/8/layout/hList6"/>
    <dgm:cxn modelId="{CCCB900A-C087-43B2-8407-A2D389AD5C2E}" type="presParOf" srcId="{F5A179F3-12FD-40F5-A411-6A0051B1A75C}" destId="{593E6DB5-6CB4-4BCC-94CD-B17A431F668F}" srcOrd="7" destOrd="0" presId="urn:microsoft.com/office/officeart/2005/8/layout/hList6"/>
    <dgm:cxn modelId="{3A4BDFF1-4E92-43D2-8D23-4D49D94D0BF2}" type="presParOf" srcId="{F5A179F3-12FD-40F5-A411-6A0051B1A75C}" destId="{5FC77CDD-5F8E-4707-B226-27F1C4DD224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CCDD7F-47A2-4196-B32F-23B9BF7F5DA9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85ABE4F-F0D0-4156-AB5C-7A5C9B16FC6F}">
      <dgm:prSet/>
      <dgm:spPr/>
      <dgm:t>
        <a:bodyPr/>
        <a:lstStyle/>
        <a:p>
          <a:r>
            <a:rPr lang="en-CA" dirty="0"/>
            <a:t>Data Loading </a:t>
          </a:r>
          <a:endParaRPr lang="en-US" dirty="0"/>
        </a:p>
      </dgm:t>
    </dgm:pt>
    <dgm:pt modelId="{790313A2-7642-431E-9CC8-CF230E142ADB}" type="parTrans" cxnId="{9AB678F9-339A-44B7-97B3-70CABABC498B}">
      <dgm:prSet/>
      <dgm:spPr/>
      <dgm:t>
        <a:bodyPr/>
        <a:lstStyle/>
        <a:p>
          <a:endParaRPr lang="en-US"/>
        </a:p>
      </dgm:t>
    </dgm:pt>
    <dgm:pt modelId="{6729E202-5F16-4350-8226-2EA6FFA752BA}" type="sibTrans" cxnId="{9AB678F9-339A-44B7-97B3-70CABABC498B}">
      <dgm:prSet phldrT="1"/>
      <dgm:spPr/>
      <dgm:t>
        <a:bodyPr/>
        <a:lstStyle/>
        <a:p>
          <a:endParaRPr lang="en-US"/>
        </a:p>
      </dgm:t>
    </dgm:pt>
    <dgm:pt modelId="{C148D5C9-5D54-4D02-8214-EED401967D4A}">
      <dgm:prSet/>
      <dgm:spPr/>
      <dgm:t>
        <a:bodyPr/>
        <a:lstStyle/>
        <a:p>
          <a:r>
            <a:rPr lang="en-US"/>
            <a:t>Inspect data structure</a:t>
          </a:r>
        </a:p>
      </dgm:t>
    </dgm:pt>
    <dgm:pt modelId="{F7FD7734-CBFD-47BE-9765-37E7D95387A6}" type="parTrans" cxnId="{BAE6718A-E9C8-453E-BC00-10578F2B1866}">
      <dgm:prSet/>
      <dgm:spPr/>
      <dgm:t>
        <a:bodyPr/>
        <a:lstStyle/>
        <a:p>
          <a:endParaRPr lang="en-US"/>
        </a:p>
      </dgm:t>
    </dgm:pt>
    <dgm:pt modelId="{B6B6A315-9758-4650-A05D-35DFC644800E}" type="sibTrans" cxnId="{BAE6718A-E9C8-453E-BC00-10578F2B1866}">
      <dgm:prSet phldrT="2"/>
      <dgm:spPr/>
      <dgm:t>
        <a:bodyPr/>
        <a:lstStyle/>
        <a:p>
          <a:endParaRPr lang="en-US"/>
        </a:p>
      </dgm:t>
    </dgm:pt>
    <dgm:pt modelId="{184A0307-D4E9-4A02-8ED1-182C9DDEB165}">
      <dgm:prSet/>
      <dgm:spPr/>
      <dgm:t>
        <a:bodyPr/>
        <a:lstStyle/>
        <a:p>
          <a:r>
            <a:rPr lang="en-CA"/>
            <a:t>Missing Data Handling</a:t>
          </a:r>
          <a:endParaRPr lang="en-US"/>
        </a:p>
      </dgm:t>
    </dgm:pt>
    <dgm:pt modelId="{12F89C42-EBBC-42BD-9100-0E5D5B83B905}" type="parTrans" cxnId="{315D5B23-49B1-4F08-A885-C9B43E6ABDBE}">
      <dgm:prSet/>
      <dgm:spPr/>
      <dgm:t>
        <a:bodyPr/>
        <a:lstStyle/>
        <a:p>
          <a:endParaRPr lang="en-US"/>
        </a:p>
      </dgm:t>
    </dgm:pt>
    <dgm:pt modelId="{94C037DE-D7EE-4FF6-9F36-CAB3A7248ADD}" type="sibTrans" cxnId="{315D5B23-49B1-4F08-A885-C9B43E6ABDBE}">
      <dgm:prSet phldrT="3"/>
      <dgm:spPr/>
      <dgm:t>
        <a:bodyPr/>
        <a:lstStyle/>
        <a:p>
          <a:endParaRPr lang="en-US"/>
        </a:p>
      </dgm:t>
    </dgm:pt>
    <dgm:pt modelId="{B0A30449-5630-487D-B896-C11335057092}">
      <dgm:prSet/>
      <dgm:spPr/>
      <dgm:t>
        <a:bodyPr/>
        <a:lstStyle/>
        <a:p>
          <a:r>
            <a:rPr lang="en-US"/>
            <a:t>Standardize column names</a:t>
          </a:r>
        </a:p>
      </dgm:t>
    </dgm:pt>
    <dgm:pt modelId="{67FF1C0B-9114-461E-BFF5-ECB3CA9935F2}" type="parTrans" cxnId="{E0768418-9F02-4154-83C4-AD786541D1A4}">
      <dgm:prSet/>
      <dgm:spPr/>
      <dgm:t>
        <a:bodyPr/>
        <a:lstStyle/>
        <a:p>
          <a:endParaRPr lang="en-US"/>
        </a:p>
      </dgm:t>
    </dgm:pt>
    <dgm:pt modelId="{2E36C699-D4E7-415F-8EBD-C35D02BF57EE}" type="sibTrans" cxnId="{E0768418-9F02-4154-83C4-AD786541D1A4}">
      <dgm:prSet phldrT="4"/>
      <dgm:spPr/>
      <dgm:t>
        <a:bodyPr/>
        <a:lstStyle/>
        <a:p>
          <a:endParaRPr lang="en-US"/>
        </a:p>
      </dgm:t>
    </dgm:pt>
    <dgm:pt modelId="{17E54B0F-6CC0-4DF5-B2DF-2B036E3B779B}" type="pres">
      <dgm:prSet presAssocID="{2CCCDD7F-47A2-4196-B32F-23B9BF7F5DA9}" presName="outerComposite" presStyleCnt="0">
        <dgm:presLayoutVars>
          <dgm:chMax val="5"/>
          <dgm:dir/>
          <dgm:resizeHandles val="exact"/>
        </dgm:presLayoutVars>
      </dgm:prSet>
      <dgm:spPr/>
    </dgm:pt>
    <dgm:pt modelId="{4F8C18E3-F63A-47B5-BFB6-527630F2990F}" type="pres">
      <dgm:prSet presAssocID="{2CCCDD7F-47A2-4196-B32F-23B9BF7F5DA9}" presName="dummyMaxCanvas" presStyleCnt="0">
        <dgm:presLayoutVars/>
      </dgm:prSet>
      <dgm:spPr/>
    </dgm:pt>
    <dgm:pt modelId="{F80F1878-032B-4E0A-A36D-0EE71EE3995D}" type="pres">
      <dgm:prSet presAssocID="{2CCCDD7F-47A2-4196-B32F-23B9BF7F5DA9}" presName="FourNodes_1" presStyleLbl="node1" presStyleIdx="0" presStyleCnt="4">
        <dgm:presLayoutVars>
          <dgm:bulletEnabled val="1"/>
        </dgm:presLayoutVars>
      </dgm:prSet>
      <dgm:spPr/>
    </dgm:pt>
    <dgm:pt modelId="{13E5358F-DFB0-4F03-9910-CF0A69C4EA83}" type="pres">
      <dgm:prSet presAssocID="{2CCCDD7F-47A2-4196-B32F-23B9BF7F5DA9}" presName="FourNodes_2" presStyleLbl="node1" presStyleIdx="1" presStyleCnt="4">
        <dgm:presLayoutVars>
          <dgm:bulletEnabled val="1"/>
        </dgm:presLayoutVars>
      </dgm:prSet>
      <dgm:spPr/>
    </dgm:pt>
    <dgm:pt modelId="{B31E30A7-5AA7-422D-81B7-901749902C9A}" type="pres">
      <dgm:prSet presAssocID="{2CCCDD7F-47A2-4196-B32F-23B9BF7F5DA9}" presName="FourNodes_3" presStyleLbl="node1" presStyleIdx="2" presStyleCnt="4">
        <dgm:presLayoutVars>
          <dgm:bulletEnabled val="1"/>
        </dgm:presLayoutVars>
      </dgm:prSet>
      <dgm:spPr/>
    </dgm:pt>
    <dgm:pt modelId="{B41D3149-AE88-459A-A0A0-86A7D5B97A7D}" type="pres">
      <dgm:prSet presAssocID="{2CCCDD7F-47A2-4196-B32F-23B9BF7F5DA9}" presName="FourNodes_4" presStyleLbl="node1" presStyleIdx="3" presStyleCnt="4">
        <dgm:presLayoutVars>
          <dgm:bulletEnabled val="1"/>
        </dgm:presLayoutVars>
      </dgm:prSet>
      <dgm:spPr/>
    </dgm:pt>
    <dgm:pt modelId="{225FB8DF-DE82-4D11-BF25-1E52D998053A}" type="pres">
      <dgm:prSet presAssocID="{2CCCDD7F-47A2-4196-B32F-23B9BF7F5DA9}" presName="FourConn_1-2" presStyleLbl="fgAccFollowNode1" presStyleIdx="0" presStyleCnt="3">
        <dgm:presLayoutVars>
          <dgm:bulletEnabled val="1"/>
        </dgm:presLayoutVars>
      </dgm:prSet>
      <dgm:spPr/>
    </dgm:pt>
    <dgm:pt modelId="{7459F77F-AED0-4C73-AD81-F28C9EBC73B9}" type="pres">
      <dgm:prSet presAssocID="{2CCCDD7F-47A2-4196-B32F-23B9BF7F5DA9}" presName="FourConn_2-3" presStyleLbl="fgAccFollowNode1" presStyleIdx="1" presStyleCnt="3">
        <dgm:presLayoutVars>
          <dgm:bulletEnabled val="1"/>
        </dgm:presLayoutVars>
      </dgm:prSet>
      <dgm:spPr/>
    </dgm:pt>
    <dgm:pt modelId="{4EE098E9-025E-432B-AE26-45135E20F287}" type="pres">
      <dgm:prSet presAssocID="{2CCCDD7F-47A2-4196-B32F-23B9BF7F5DA9}" presName="FourConn_3-4" presStyleLbl="fgAccFollowNode1" presStyleIdx="2" presStyleCnt="3">
        <dgm:presLayoutVars>
          <dgm:bulletEnabled val="1"/>
        </dgm:presLayoutVars>
      </dgm:prSet>
      <dgm:spPr/>
    </dgm:pt>
    <dgm:pt modelId="{9D32669E-E031-44A1-92B2-4F3F52A302D8}" type="pres">
      <dgm:prSet presAssocID="{2CCCDD7F-47A2-4196-B32F-23B9BF7F5DA9}" presName="FourNodes_1_text" presStyleLbl="node1" presStyleIdx="3" presStyleCnt="4">
        <dgm:presLayoutVars>
          <dgm:bulletEnabled val="1"/>
        </dgm:presLayoutVars>
      </dgm:prSet>
      <dgm:spPr/>
    </dgm:pt>
    <dgm:pt modelId="{A4C6246B-992D-4580-8EBC-353A6796EE05}" type="pres">
      <dgm:prSet presAssocID="{2CCCDD7F-47A2-4196-B32F-23B9BF7F5DA9}" presName="FourNodes_2_text" presStyleLbl="node1" presStyleIdx="3" presStyleCnt="4">
        <dgm:presLayoutVars>
          <dgm:bulletEnabled val="1"/>
        </dgm:presLayoutVars>
      </dgm:prSet>
      <dgm:spPr/>
    </dgm:pt>
    <dgm:pt modelId="{51D3740F-0506-4E6B-99E1-3CE47089C937}" type="pres">
      <dgm:prSet presAssocID="{2CCCDD7F-47A2-4196-B32F-23B9BF7F5DA9}" presName="FourNodes_3_text" presStyleLbl="node1" presStyleIdx="3" presStyleCnt="4">
        <dgm:presLayoutVars>
          <dgm:bulletEnabled val="1"/>
        </dgm:presLayoutVars>
      </dgm:prSet>
      <dgm:spPr/>
    </dgm:pt>
    <dgm:pt modelId="{F15F6088-225E-44D0-A394-747A3284F759}" type="pres">
      <dgm:prSet presAssocID="{2CCCDD7F-47A2-4196-B32F-23B9BF7F5DA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0768418-9F02-4154-83C4-AD786541D1A4}" srcId="{2CCCDD7F-47A2-4196-B32F-23B9BF7F5DA9}" destId="{B0A30449-5630-487D-B896-C11335057092}" srcOrd="3" destOrd="0" parTransId="{67FF1C0B-9114-461E-BFF5-ECB3CA9935F2}" sibTransId="{2E36C699-D4E7-415F-8EBD-C35D02BF57EE}"/>
    <dgm:cxn modelId="{1043A619-DFD7-4BD6-B53C-E7B8B94A845F}" type="presOf" srcId="{184A0307-D4E9-4A02-8ED1-182C9DDEB165}" destId="{51D3740F-0506-4E6B-99E1-3CE47089C937}" srcOrd="1" destOrd="0" presId="urn:microsoft.com/office/officeart/2005/8/layout/vProcess5"/>
    <dgm:cxn modelId="{315D5B23-49B1-4F08-A885-C9B43E6ABDBE}" srcId="{2CCCDD7F-47A2-4196-B32F-23B9BF7F5DA9}" destId="{184A0307-D4E9-4A02-8ED1-182C9DDEB165}" srcOrd="2" destOrd="0" parTransId="{12F89C42-EBBC-42BD-9100-0E5D5B83B905}" sibTransId="{94C037DE-D7EE-4FF6-9F36-CAB3A7248ADD}"/>
    <dgm:cxn modelId="{82867536-B5D8-40FC-801D-071B159A1747}" type="presOf" srcId="{685ABE4F-F0D0-4156-AB5C-7A5C9B16FC6F}" destId="{9D32669E-E031-44A1-92B2-4F3F52A302D8}" srcOrd="1" destOrd="0" presId="urn:microsoft.com/office/officeart/2005/8/layout/vProcess5"/>
    <dgm:cxn modelId="{4FEDA043-FC2A-4076-9E3C-D0AC29930B74}" type="presOf" srcId="{B0A30449-5630-487D-B896-C11335057092}" destId="{B41D3149-AE88-459A-A0A0-86A7D5B97A7D}" srcOrd="0" destOrd="0" presId="urn:microsoft.com/office/officeart/2005/8/layout/vProcess5"/>
    <dgm:cxn modelId="{58466950-C030-4523-8143-D16CFBCA0C5A}" type="presOf" srcId="{685ABE4F-F0D0-4156-AB5C-7A5C9B16FC6F}" destId="{F80F1878-032B-4E0A-A36D-0EE71EE3995D}" srcOrd="0" destOrd="0" presId="urn:microsoft.com/office/officeart/2005/8/layout/vProcess5"/>
    <dgm:cxn modelId="{1A2D4D85-4E29-4A78-8C13-A39AE3B819DA}" type="presOf" srcId="{C148D5C9-5D54-4D02-8214-EED401967D4A}" destId="{13E5358F-DFB0-4F03-9910-CF0A69C4EA83}" srcOrd="0" destOrd="0" presId="urn:microsoft.com/office/officeart/2005/8/layout/vProcess5"/>
    <dgm:cxn modelId="{2CC70287-3B3C-4E7B-AB28-41851CAFAE83}" type="presOf" srcId="{B0A30449-5630-487D-B896-C11335057092}" destId="{F15F6088-225E-44D0-A394-747A3284F759}" srcOrd="1" destOrd="0" presId="urn:microsoft.com/office/officeart/2005/8/layout/vProcess5"/>
    <dgm:cxn modelId="{3C6C6F8A-E027-4D0D-A5BF-687F5481E682}" type="presOf" srcId="{6729E202-5F16-4350-8226-2EA6FFA752BA}" destId="{225FB8DF-DE82-4D11-BF25-1E52D998053A}" srcOrd="0" destOrd="0" presId="urn:microsoft.com/office/officeart/2005/8/layout/vProcess5"/>
    <dgm:cxn modelId="{BAE6718A-E9C8-453E-BC00-10578F2B1866}" srcId="{2CCCDD7F-47A2-4196-B32F-23B9BF7F5DA9}" destId="{C148D5C9-5D54-4D02-8214-EED401967D4A}" srcOrd="1" destOrd="0" parTransId="{F7FD7734-CBFD-47BE-9765-37E7D95387A6}" sibTransId="{B6B6A315-9758-4650-A05D-35DFC644800E}"/>
    <dgm:cxn modelId="{6E6F2C90-CD83-4D28-8815-B74D326E480C}" type="presOf" srcId="{2CCCDD7F-47A2-4196-B32F-23B9BF7F5DA9}" destId="{17E54B0F-6CC0-4DF5-B2DF-2B036E3B779B}" srcOrd="0" destOrd="0" presId="urn:microsoft.com/office/officeart/2005/8/layout/vProcess5"/>
    <dgm:cxn modelId="{13498D92-324F-449E-BA3E-6969BCC26A91}" type="presOf" srcId="{184A0307-D4E9-4A02-8ED1-182C9DDEB165}" destId="{B31E30A7-5AA7-422D-81B7-901749902C9A}" srcOrd="0" destOrd="0" presId="urn:microsoft.com/office/officeart/2005/8/layout/vProcess5"/>
    <dgm:cxn modelId="{C14570A0-C3CD-424E-89C6-944231D96D14}" type="presOf" srcId="{94C037DE-D7EE-4FF6-9F36-CAB3A7248ADD}" destId="{4EE098E9-025E-432B-AE26-45135E20F287}" srcOrd="0" destOrd="0" presId="urn:microsoft.com/office/officeart/2005/8/layout/vProcess5"/>
    <dgm:cxn modelId="{B0BF0CCD-FD93-4933-855C-EAA5887EE4C4}" type="presOf" srcId="{B6B6A315-9758-4650-A05D-35DFC644800E}" destId="{7459F77F-AED0-4C73-AD81-F28C9EBC73B9}" srcOrd="0" destOrd="0" presId="urn:microsoft.com/office/officeart/2005/8/layout/vProcess5"/>
    <dgm:cxn modelId="{9AB678F9-339A-44B7-97B3-70CABABC498B}" srcId="{2CCCDD7F-47A2-4196-B32F-23B9BF7F5DA9}" destId="{685ABE4F-F0D0-4156-AB5C-7A5C9B16FC6F}" srcOrd="0" destOrd="0" parTransId="{790313A2-7642-431E-9CC8-CF230E142ADB}" sibTransId="{6729E202-5F16-4350-8226-2EA6FFA752BA}"/>
    <dgm:cxn modelId="{255BD4FA-CF48-4F9A-81B7-683EDBEE5FA0}" type="presOf" srcId="{C148D5C9-5D54-4D02-8214-EED401967D4A}" destId="{A4C6246B-992D-4580-8EBC-353A6796EE05}" srcOrd="1" destOrd="0" presId="urn:microsoft.com/office/officeart/2005/8/layout/vProcess5"/>
    <dgm:cxn modelId="{22AC4764-82E6-483F-8BED-D1F8A5270C81}" type="presParOf" srcId="{17E54B0F-6CC0-4DF5-B2DF-2B036E3B779B}" destId="{4F8C18E3-F63A-47B5-BFB6-527630F2990F}" srcOrd="0" destOrd="0" presId="urn:microsoft.com/office/officeart/2005/8/layout/vProcess5"/>
    <dgm:cxn modelId="{7E7DA5CB-3BDB-44F1-B57C-96D571083AEB}" type="presParOf" srcId="{17E54B0F-6CC0-4DF5-B2DF-2B036E3B779B}" destId="{F80F1878-032B-4E0A-A36D-0EE71EE3995D}" srcOrd="1" destOrd="0" presId="urn:microsoft.com/office/officeart/2005/8/layout/vProcess5"/>
    <dgm:cxn modelId="{675F96D7-6D03-4A82-9E3D-A8511307D7BB}" type="presParOf" srcId="{17E54B0F-6CC0-4DF5-B2DF-2B036E3B779B}" destId="{13E5358F-DFB0-4F03-9910-CF0A69C4EA83}" srcOrd="2" destOrd="0" presId="urn:microsoft.com/office/officeart/2005/8/layout/vProcess5"/>
    <dgm:cxn modelId="{CACA33D9-460B-483F-881E-DF8D4559D141}" type="presParOf" srcId="{17E54B0F-6CC0-4DF5-B2DF-2B036E3B779B}" destId="{B31E30A7-5AA7-422D-81B7-901749902C9A}" srcOrd="3" destOrd="0" presId="urn:microsoft.com/office/officeart/2005/8/layout/vProcess5"/>
    <dgm:cxn modelId="{44F2A439-C979-4B73-B1EE-1CCC902DF276}" type="presParOf" srcId="{17E54B0F-6CC0-4DF5-B2DF-2B036E3B779B}" destId="{B41D3149-AE88-459A-A0A0-86A7D5B97A7D}" srcOrd="4" destOrd="0" presId="urn:microsoft.com/office/officeart/2005/8/layout/vProcess5"/>
    <dgm:cxn modelId="{B41B41A5-7C2B-4AB3-8AF1-F594E011A7C0}" type="presParOf" srcId="{17E54B0F-6CC0-4DF5-B2DF-2B036E3B779B}" destId="{225FB8DF-DE82-4D11-BF25-1E52D998053A}" srcOrd="5" destOrd="0" presId="urn:microsoft.com/office/officeart/2005/8/layout/vProcess5"/>
    <dgm:cxn modelId="{9705AC37-8ECA-4080-B534-24EC65A14D71}" type="presParOf" srcId="{17E54B0F-6CC0-4DF5-B2DF-2B036E3B779B}" destId="{7459F77F-AED0-4C73-AD81-F28C9EBC73B9}" srcOrd="6" destOrd="0" presId="urn:microsoft.com/office/officeart/2005/8/layout/vProcess5"/>
    <dgm:cxn modelId="{DA640EB5-0D55-42A5-A8C0-0E10044C120B}" type="presParOf" srcId="{17E54B0F-6CC0-4DF5-B2DF-2B036E3B779B}" destId="{4EE098E9-025E-432B-AE26-45135E20F287}" srcOrd="7" destOrd="0" presId="urn:microsoft.com/office/officeart/2005/8/layout/vProcess5"/>
    <dgm:cxn modelId="{258017DC-DFB0-4CBB-83B2-24D8FECF618F}" type="presParOf" srcId="{17E54B0F-6CC0-4DF5-B2DF-2B036E3B779B}" destId="{9D32669E-E031-44A1-92B2-4F3F52A302D8}" srcOrd="8" destOrd="0" presId="urn:microsoft.com/office/officeart/2005/8/layout/vProcess5"/>
    <dgm:cxn modelId="{176188FF-86B8-474C-98D8-751D9B068B49}" type="presParOf" srcId="{17E54B0F-6CC0-4DF5-B2DF-2B036E3B779B}" destId="{A4C6246B-992D-4580-8EBC-353A6796EE05}" srcOrd="9" destOrd="0" presId="urn:microsoft.com/office/officeart/2005/8/layout/vProcess5"/>
    <dgm:cxn modelId="{4594443F-18E4-49BB-89E0-2342549CD6B8}" type="presParOf" srcId="{17E54B0F-6CC0-4DF5-B2DF-2B036E3B779B}" destId="{51D3740F-0506-4E6B-99E1-3CE47089C937}" srcOrd="10" destOrd="0" presId="urn:microsoft.com/office/officeart/2005/8/layout/vProcess5"/>
    <dgm:cxn modelId="{6B1DDB76-DE58-4B99-813C-8F6A790941E9}" type="presParOf" srcId="{17E54B0F-6CC0-4DF5-B2DF-2B036E3B779B}" destId="{F15F6088-225E-44D0-A394-747A3284F75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D1C498-E402-4823-ADF6-A0720987038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54451F9-9BF4-4FED-8E5C-A6D1EAEFF391}">
      <dgm:prSet/>
      <dgm:spPr/>
      <dgm:t>
        <a:bodyPr/>
        <a:lstStyle/>
        <a:p>
          <a:r>
            <a:rPr lang="en-US" b="1" i="0" baseline="0"/>
            <a:t>Males</a:t>
          </a:r>
          <a:r>
            <a:rPr lang="en-US" b="0" i="0" baseline="0"/>
            <a:t> spend slightly more than females.</a:t>
          </a:r>
          <a:endParaRPr lang="en-US"/>
        </a:p>
      </dgm:t>
    </dgm:pt>
    <dgm:pt modelId="{B09CC47E-3440-4295-B8E9-2643456D83AC}" type="parTrans" cxnId="{5ABF5840-1EE1-44E4-90B2-9542271449AD}">
      <dgm:prSet/>
      <dgm:spPr/>
      <dgm:t>
        <a:bodyPr/>
        <a:lstStyle/>
        <a:p>
          <a:endParaRPr lang="en-US"/>
        </a:p>
      </dgm:t>
    </dgm:pt>
    <dgm:pt modelId="{F1E9F221-2CBD-40BA-991B-62E6C0AA5D73}" type="sibTrans" cxnId="{5ABF5840-1EE1-44E4-90B2-9542271449AD}">
      <dgm:prSet/>
      <dgm:spPr/>
      <dgm:t>
        <a:bodyPr/>
        <a:lstStyle/>
        <a:p>
          <a:endParaRPr lang="en-US"/>
        </a:p>
      </dgm:t>
    </dgm:pt>
    <dgm:pt modelId="{7BEE50E6-8406-4CD1-BC77-012F5BDE7406}">
      <dgm:prSet/>
      <dgm:spPr/>
      <dgm:t>
        <a:bodyPr/>
        <a:lstStyle/>
        <a:p>
          <a:r>
            <a:rPr lang="en-US" b="1" i="0" baseline="0"/>
            <a:t>Subscribers</a:t>
          </a:r>
          <a:r>
            <a:rPr lang="en-US" b="0" i="0" baseline="0"/>
            <a:t> generate twice the revenue.</a:t>
          </a:r>
          <a:endParaRPr lang="en-US"/>
        </a:p>
      </dgm:t>
    </dgm:pt>
    <dgm:pt modelId="{261E1F39-F031-4D68-9B7A-C32763BD8573}" type="parTrans" cxnId="{B9E853E6-48D0-4017-BEC7-02DB94C6F25E}">
      <dgm:prSet/>
      <dgm:spPr/>
      <dgm:t>
        <a:bodyPr/>
        <a:lstStyle/>
        <a:p>
          <a:endParaRPr lang="en-US"/>
        </a:p>
      </dgm:t>
    </dgm:pt>
    <dgm:pt modelId="{0AF11917-26BE-4C5A-B671-0723E5521420}" type="sibTrans" cxnId="{B9E853E6-48D0-4017-BEC7-02DB94C6F25E}">
      <dgm:prSet/>
      <dgm:spPr/>
      <dgm:t>
        <a:bodyPr/>
        <a:lstStyle/>
        <a:p>
          <a:endParaRPr lang="en-US"/>
        </a:p>
      </dgm:t>
    </dgm:pt>
    <dgm:pt modelId="{B55B43EC-278D-4F29-9FBF-1D085F4F9720}">
      <dgm:prSet/>
      <dgm:spPr/>
      <dgm:t>
        <a:bodyPr/>
        <a:lstStyle/>
        <a:p>
          <a:r>
            <a:rPr lang="en-US" b="1" i="0" baseline="0"/>
            <a:t>Top 5 items</a:t>
          </a:r>
          <a:r>
            <a:rPr lang="en-US" b="0" i="0" baseline="0"/>
            <a:t> lead in sales.</a:t>
          </a:r>
          <a:endParaRPr lang="en-US"/>
        </a:p>
      </dgm:t>
    </dgm:pt>
    <dgm:pt modelId="{31955C19-CFC8-47AD-BD3B-B13DB024FF16}" type="parTrans" cxnId="{63CCF644-5EBC-4796-81BC-DBBF62BA8F1F}">
      <dgm:prSet/>
      <dgm:spPr/>
      <dgm:t>
        <a:bodyPr/>
        <a:lstStyle/>
        <a:p>
          <a:endParaRPr lang="en-US"/>
        </a:p>
      </dgm:t>
    </dgm:pt>
    <dgm:pt modelId="{D396DF3F-5A2D-4B3C-9423-13FDAACF4EC4}" type="sibTrans" cxnId="{63CCF644-5EBC-4796-81BC-DBBF62BA8F1F}">
      <dgm:prSet/>
      <dgm:spPr/>
      <dgm:t>
        <a:bodyPr/>
        <a:lstStyle/>
        <a:p>
          <a:endParaRPr lang="en-US"/>
        </a:p>
      </dgm:t>
    </dgm:pt>
    <dgm:pt modelId="{86D860AF-72C8-41C8-9F43-93B7F146B75B}">
      <dgm:prSet/>
      <dgm:spPr/>
      <dgm:t>
        <a:bodyPr/>
        <a:lstStyle/>
        <a:p>
          <a:r>
            <a:rPr lang="en-US" b="1" i="0" baseline="0"/>
            <a:t>Ages 26–35</a:t>
          </a:r>
          <a:r>
            <a:rPr lang="en-US" b="0" i="0" baseline="0"/>
            <a:t> spend the most.</a:t>
          </a:r>
          <a:endParaRPr lang="en-US"/>
        </a:p>
      </dgm:t>
    </dgm:pt>
    <dgm:pt modelId="{FD8C3191-7350-41AB-B577-B60F07D562FE}" type="parTrans" cxnId="{09EB1275-7420-49B9-B33D-3D7E86077B99}">
      <dgm:prSet/>
      <dgm:spPr/>
      <dgm:t>
        <a:bodyPr/>
        <a:lstStyle/>
        <a:p>
          <a:endParaRPr lang="en-US"/>
        </a:p>
      </dgm:t>
    </dgm:pt>
    <dgm:pt modelId="{2DE80F9D-4BC3-4C1A-83EB-DA71B4CFBA51}" type="sibTrans" cxnId="{09EB1275-7420-49B9-B33D-3D7E86077B99}">
      <dgm:prSet/>
      <dgm:spPr/>
      <dgm:t>
        <a:bodyPr/>
        <a:lstStyle/>
        <a:p>
          <a:endParaRPr lang="en-US"/>
        </a:p>
      </dgm:t>
    </dgm:pt>
    <dgm:pt modelId="{E7AA4EFE-A671-4E30-9743-34D91C6B845D}">
      <dgm:prSet/>
      <dgm:spPr/>
      <dgm:t>
        <a:bodyPr/>
        <a:lstStyle/>
        <a:p>
          <a:r>
            <a:rPr lang="en-US" b="0" i="0" baseline="0" dirty="0"/>
            <a:t>Focus on </a:t>
          </a:r>
          <a:r>
            <a:rPr lang="en-US" b="1" i="0" baseline="0" dirty="0"/>
            <a:t>key segments</a:t>
          </a:r>
          <a:r>
            <a:rPr lang="en-US" b="0" i="0" baseline="0" dirty="0"/>
            <a:t> and </a:t>
          </a:r>
          <a:r>
            <a:rPr lang="en-US" b="1" i="0" baseline="0" dirty="0"/>
            <a:t>bestsellers</a:t>
          </a:r>
          <a:r>
            <a:rPr lang="en-US" b="0" i="0" baseline="0" dirty="0"/>
            <a:t> for growth.</a:t>
          </a:r>
          <a:endParaRPr lang="en-US" dirty="0"/>
        </a:p>
      </dgm:t>
    </dgm:pt>
    <dgm:pt modelId="{6CC3759E-9956-4351-86C4-40F3EB3F985A}" type="parTrans" cxnId="{6D8223B9-F53C-4790-8951-0356FB5AC923}">
      <dgm:prSet/>
      <dgm:spPr/>
      <dgm:t>
        <a:bodyPr/>
        <a:lstStyle/>
        <a:p>
          <a:endParaRPr lang="en-US"/>
        </a:p>
      </dgm:t>
    </dgm:pt>
    <dgm:pt modelId="{8E4A8BB9-FB99-457F-B983-A2991D44D526}" type="sibTrans" cxnId="{6D8223B9-F53C-4790-8951-0356FB5AC923}">
      <dgm:prSet/>
      <dgm:spPr/>
      <dgm:t>
        <a:bodyPr/>
        <a:lstStyle/>
        <a:p>
          <a:endParaRPr lang="en-US"/>
        </a:p>
      </dgm:t>
    </dgm:pt>
    <dgm:pt modelId="{C89781B6-FBF3-4EAD-8886-29EB2F755C40}" type="pres">
      <dgm:prSet presAssocID="{0DD1C498-E402-4823-ADF6-A07209870384}" presName="linear" presStyleCnt="0">
        <dgm:presLayoutVars>
          <dgm:animLvl val="lvl"/>
          <dgm:resizeHandles val="exact"/>
        </dgm:presLayoutVars>
      </dgm:prSet>
      <dgm:spPr/>
    </dgm:pt>
    <dgm:pt modelId="{F6E286E6-E849-4B6F-BFBD-B0A1D2AD3B38}" type="pres">
      <dgm:prSet presAssocID="{954451F9-9BF4-4FED-8E5C-A6D1EAEFF3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D0B69B-E094-44EC-A52D-FD651C29C91E}" type="pres">
      <dgm:prSet presAssocID="{F1E9F221-2CBD-40BA-991B-62E6C0AA5D73}" presName="spacer" presStyleCnt="0"/>
      <dgm:spPr/>
    </dgm:pt>
    <dgm:pt modelId="{488B45C9-E149-4A01-9D70-9B38CFE0B6F5}" type="pres">
      <dgm:prSet presAssocID="{7BEE50E6-8406-4CD1-BC77-012F5BDE74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C6DC598-1697-498B-A807-2308D9366D7E}" type="pres">
      <dgm:prSet presAssocID="{0AF11917-26BE-4C5A-B671-0723E5521420}" presName="spacer" presStyleCnt="0"/>
      <dgm:spPr/>
    </dgm:pt>
    <dgm:pt modelId="{2D2D78D8-B954-4A78-875B-42C5AC624B0C}" type="pres">
      <dgm:prSet presAssocID="{B55B43EC-278D-4F29-9FBF-1D085F4F972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6C3E9DD-E0AC-4A7C-9189-A700A337CD0B}" type="pres">
      <dgm:prSet presAssocID="{D396DF3F-5A2D-4B3C-9423-13FDAACF4EC4}" presName="spacer" presStyleCnt="0"/>
      <dgm:spPr/>
    </dgm:pt>
    <dgm:pt modelId="{54E35FC5-058A-4D68-882C-3BFA2A87C75A}" type="pres">
      <dgm:prSet presAssocID="{86D860AF-72C8-41C8-9F43-93B7F146B75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71FC348-FB53-44E7-BF35-5E67A45EAB46}" type="pres">
      <dgm:prSet presAssocID="{2DE80F9D-4BC3-4C1A-83EB-DA71B4CFBA51}" presName="spacer" presStyleCnt="0"/>
      <dgm:spPr/>
    </dgm:pt>
    <dgm:pt modelId="{625FA5F3-A55C-42C5-AD43-ADD581D85D31}" type="pres">
      <dgm:prSet presAssocID="{E7AA4EFE-A671-4E30-9743-34D91C6B845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ABF5840-1EE1-44E4-90B2-9542271449AD}" srcId="{0DD1C498-E402-4823-ADF6-A07209870384}" destId="{954451F9-9BF4-4FED-8E5C-A6D1EAEFF391}" srcOrd="0" destOrd="0" parTransId="{B09CC47E-3440-4295-B8E9-2643456D83AC}" sibTransId="{F1E9F221-2CBD-40BA-991B-62E6C0AA5D73}"/>
    <dgm:cxn modelId="{63CCF644-5EBC-4796-81BC-DBBF62BA8F1F}" srcId="{0DD1C498-E402-4823-ADF6-A07209870384}" destId="{B55B43EC-278D-4F29-9FBF-1D085F4F9720}" srcOrd="2" destOrd="0" parTransId="{31955C19-CFC8-47AD-BD3B-B13DB024FF16}" sibTransId="{D396DF3F-5A2D-4B3C-9423-13FDAACF4EC4}"/>
    <dgm:cxn modelId="{3996254C-EAC7-427E-8886-4CC924B2430F}" type="presOf" srcId="{86D860AF-72C8-41C8-9F43-93B7F146B75B}" destId="{54E35FC5-058A-4D68-882C-3BFA2A87C75A}" srcOrd="0" destOrd="0" presId="urn:microsoft.com/office/officeart/2005/8/layout/vList2"/>
    <dgm:cxn modelId="{09EB1275-7420-49B9-B33D-3D7E86077B99}" srcId="{0DD1C498-E402-4823-ADF6-A07209870384}" destId="{86D860AF-72C8-41C8-9F43-93B7F146B75B}" srcOrd="3" destOrd="0" parTransId="{FD8C3191-7350-41AB-B577-B60F07D562FE}" sibTransId="{2DE80F9D-4BC3-4C1A-83EB-DA71B4CFBA51}"/>
    <dgm:cxn modelId="{7637E386-2174-47FF-8579-58596564E9B1}" type="presOf" srcId="{7BEE50E6-8406-4CD1-BC77-012F5BDE7406}" destId="{488B45C9-E149-4A01-9D70-9B38CFE0B6F5}" srcOrd="0" destOrd="0" presId="urn:microsoft.com/office/officeart/2005/8/layout/vList2"/>
    <dgm:cxn modelId="{94E15097-051D-4789-AC48-971EF4917233}" type="presOf" srcId="{B55B43EC-278D-4F29-9FBF-1D085F4F9720}" destId="{2D2D78D8-B954-4A78-875B-42C5AC624B0C}" srcOrd="0" destOrd="0" presId="urn:microsoft.com/office/officeart/2005/8/layout/vList2"/>
    <dgm:cxn modelId="{6D8223B9-F53C-4790-8951-0356FB5AC923}" srcId="{0DD1C498-E402-4823-ADF6-A07209870384}" destId="{E7AA4EFE-A671-4E30-9743-34D91C6B845D}" srcOrd="4" destOrd="0" parTransId="{6CC3759E-9956-4351-86C4-40F3EB3F985A}" sibTransId="{8E4A8BB9-FB99-457F-B983-A2991D44D526}"/>
    <dgm:cxn modelId="{3186A4E4-61BF-4DB7-80C0-76EBA069FAD9}" type="presOf" srcId="{0DD1C498-E402-4823-ADF6-A07209870384}" destId="{C89781B6-FBF3-4EAD-8886-29EB2F755C40}" srcOrd="0" destOrd="0" presId="urn:microsoft.com/office/officeart/2005/8/layout/vList2"/>
    <dgm:cxn modelId="{B9E853E6-48D0-4017-BEC7-02DB94C6F25E}" srcId="{0DD1C498-E402-4823-ADF6-A07209870384}" destId="{7BEE50E6-8406-4CD1-BC77-012F5BDE7406}" srcOrd="1" destOrd="0" parTransId="{261E1F39-F031-4D68-9B7A-C32763BD8573}" sibTransId="{0AF11917-26BE-4C5A-B671-0723E5521420}"/>
    <dgm:cxn modelId="{4DB9DFEE-3824-477F-9915-5F5EBCE1FD43}" type="presOf" srcId="{954451F9-9BF4-4FED-8E5C-A6D1EAEFF391}" destId="{F6E286E6-E849-4B6F-BFBD-B0A1D2AD3B38}" srcOrd="0" destOrd="0" presId="urn:microsoft.com/office/officeart/2005/8/layout/vList2"/>
    <dgm:cxn modelId="{554140EF-AC75-4488-BD3B-F63F728A28B0}" type="presOf" srcId="{E7AA4EFE-A671-4E30-9743-34D91C6B845D}" destId="{625FA5F3-A55C-42C5-AD43-ADD581D85D31}" srcOrd="0" destOrd="0" presId="urn:microsoft.com/office/officeart/2005/8/layout/vList2"/>
    <dgm:cxn modelId="{5D644F1B-D59E-4EAE-AFE8-AA3CDEE3B6B5}" type="presParOf" srcId="{C89781B6-FBF3-4EAD-8886-29EB2F755C40}" destId="{F6E286E6-E849-4B6F-BFBD-B0A1D2AD3B38}" srcOrd="0" destOrd="0" presId="urn:microsoft.com/office/officeart/2005/8/layout/vList2"/>
    <dgm:cxn modelId="{5C00C5CF-CD9E-42B8-A4B1-699EBCC664DE}" type="presParOf" srcId="{C89781B6-FBF3-4EAD-8886-29EB2F755C40}" destId="{4BD0B69B-E094-44EC-A52D-FD651C29C91E}" srcOrd="1" destOrd="0" presId="urn:microsoft.com/office/officeart/2005/8/layout/vList2"/>
    <dgm:cxn modelId="{7681BFAB-5E99-4642-9858-876E5A71AEFB}" type="presParOf" srcId="{C89781B6-FBF3-4EAD-8886-29EB2F755C40}" destId="{488B45C9-E149-4A01-9D70-9B38CFE0B6F5}" srcOrd="2" destOrd="0" presId="urn:microsoft.com/office/officeart/2005/8/layout/vList2"/>
    <dgm:cxn modelId="{646C8277-8F39-48F6-AABD-050D7F77F2E9}" type="presParOf" srcId="{C89781B6-FBF3-4EAD-8886-29EB2F755C40}" destId="{8C6DC598-1697-498B-A807-2308D9366D7E}" srcOrd="3" destOrd="0" presId="urn:microsoft.com/office/officeart/2005/8/layout/vList2"/>
    <dgm:cxn modelId="{EC315D2D-ED78-4DEC-92CC-9A49CE808AFA}" type="presParOf" srcId="{C89781B6-FBF3-4EAD-8886-29EB2F755C40}" destId="{2D2D78D8-B954-4A78-875B-42C5AC624B0C}" srcOrd="4" destOrd="0" presId="urn:microsoft.com/office/officeart/2005/8/layout/vList2"/>
    <dgm:cxn modelId="{197C7B8F-CCE3-4B6C-9EE7-2E2CF4F0168F}" type="presParOf" srcId="{C89781B6-FBF3-4EAD-8886-29EB2F755C40}" destId="{16C3E9DD-E0AC-4A7C-9189-A700A337CD0B}" srcOrd="5" destOrd="0" presId="urn:microsoft.com/office/officeart/2005/8/layout/vList2"/>
    <dgm:cxn modelId="{7C111B9B-5A3C-470C-9F33-EC4CC59F4F0B}" type="presParOf" srcId="{C89781B6-FBF3-4EAD-8886-29EB2F755C40}" destId="{54E35FC5-058A-4D68-882C-3BFA2A87C75A}" srcOrd="6" destOrd="0" presId="urn:microsoft.com/office/officeart/2005/8/layout/vList2"/>
    <dgm:cxn modelId="{3FC1BA12-BB79-4746-97DD-5B563AB269D7}" type="presParOf" srcId="{C89781B6-FBF3-4EAD-8886-29EB2F755C40}" destId="{571FC348-FB53-44E7-BF35-5E67A45EAB46}" srcOrd="7" destOrd="0" presId="urn:microsoft.com/office/officeart/2005/8/layout/vList2"/>
    <dgm:cxn modelId="{218B28CE-3BBA-47A9-9CFF-921191A478E2}" type="presParOf" srcId="{C89781B6-FBF3-4EAD-8886-29EB2F755C40}" destId="{625FA5F3-A55C-42C5-AD43-ADD581D85D3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819FF-4128-449A-AF0D-BD7E7FE701C6}">
      <dsp:nvSpPr>
        <dsp:cNvPr id="0" name=""/>
        <dsp:cNvSpPr/>
      </dsp:nvSpPr>
      <dsp:spPr>
        <a:xfrm>
          <a:off x="0" y="3399"/>
          <a:ext cx="5217173" cy="72408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D5C669-B666-4B76-9295-2CCAE828AE48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161A8-26FF-4B1E-928C-AF153D8ACD75}">
      <dsp:nvSpPr>
        <dsp:cNvPr id="0" name=""/>
        <dsp:cNvSpPr/>
      </dsp:nvSpPr>
      <dsp:spPr>
        <a:xfrm>
          <a:off x="836323" y="3399"/>
          <a:ext cx="4380849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Analyze </a:t>
          </a:r>
          <a:r>
            <a:rPr lang="en-US" sz="1800" b="1" kern="1200"/>
            <a:t>customer shopping behavior</a:t>
          </a:r>
          <a:r>
            <a:rPr lang="en-US" sz="1800" kern="1200"/>
            <a:t> using data from </a:t>
          </a:r>
          <a:r>
            <a:rPr lang="en-US" sz="1800" b="1" kern="1200"/>
            <a:t>1000 purchases</a:t>
          </a:r>
          <a:endParaRPr lang="en-US" sz="1800" kern="1200"/>
        </a:p>
      </dsp:txBody>
      <dsp:txXfrm>
        <a:off x="836323" y="3399"/>
        <a:ext cx="4380849" cy="724089"/>
      </dsp:txXfrm>
    </dsp:sp>
    <dsp:sp modelId="{16FB54BD-145F-45F5-9A61-B1C5043AA5A5}">
      <dsp:nvSpPr>
        <dsp:cNvPr id="0" name=""/>
        <dsp:cNvSpPr/>
      </dsp:nvSpPr>
      <dsp:spPr>
        <a:xfrm>
          <a:off x="0" y="908511"/>
          <a:ext cx="5217173" cy="72408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62002-43D4-4255-9DC8-851431B7598F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3574-CA1B-436E-BD81-118DEFEE363F}">
      <dsp:nvSpPr>
        <dsp:cNvPr id="0" name=""/>
        <dsp:cNvSpPr/>
      </dsp:nvSpPr>
      <dsp:spPr>
        <a:xfrm>
          <a:off x="836323" y="908511"/>
          <a:ext cx="4380849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Understand </a:t>
          </a:r>
          <a:r>
            <a:rPr lang="en-US" sz="1800" b="1" kern="1200"/>
            <a:t>subscription behavior</a:t>
          </a:r>
          <a:endParaRPr lang="en-US" sz="1800" kern="1200"/>
        </a:p>
      </dsp:txBody>
      <dsp:txXfrm>
        <a:off x="836323" y="908511"/>
        <a:ext cx="4380849" cy="724089"/>
      </dsp:txXfrm>
    </dsp:sp>
    <dsp:sp modelId="{429D2E95-3535-4083-9CFB-F1F7D6D0AA46}">
      <dsp:nvSpPr>
        <dsp:cNvPr id="0" name=""/>
        <dsp:cNvSpPr/>
      </dsp:nvSpPr>
      <dsp:spPr>
        <a:xfrm>
          <a:off x="0" y="1813624"/>
          <a:ext cx="5217173" cy="72408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DE42D-0408-4C69-877E-B5B9B4DED1B0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02F42-CD72-496B-9F73-F620F3021FBF}">
      <dsp:nvSpPr>
        <dsp:cNvPr id="0" name=""/>
        <dsp:cNvSpPr/>
      </dsp:nvSpPr>
      <dsp:spPr>
        <a:xfrm>
          <a:off x="836323" y="1813624"/>
          <a:ext cx="4380849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</a:t>
          </a:r>
          <a:r>
            <a:rPr lang="en-US" sz="1800" b="1" kern="1200" dirty="0"/>
            <a:t>spending patterns</a:t>
          </a:r>
          <a:r>
            <a:rPr lang="en-US" sz="1800" kern="1200" dirty="0"/>
            <a:t> and </a:t>
          </a:r>
          <a:r>
            <a:rPr lang="en-US" sz="1800" b="1" kern="1200" dirty="0"/>
            <a:t>customer segments</a:t>
          </a:r>
          <a:r>
            <a:rPr lang="en-US" sz="1800" kern="1200" dirty="0"/>
            <a:t> </a:t>
          </a:r>
        </a:p>
      </dsp:txBody>
      <dsp:txXfrm>
        <a:off x="836323" y="1813624"/>
        <a:ext cx="4380849" cy="724089"/>
      </dsp:txXfrm>
    </dsp:sp>
    <dsp:sp modelId="{4B71C5E1-65F4-4059-8A91-11DBDDFA1758}">
      <dsp:nvSpPr>
        <dsp:cNvPr id="0" name=""/>
        <dsp:cNvSpPr/>
      </dsp:nvSpPr>
      <dsp:spPr>
        <a:xfrm>
          <a:off x="0" y="2718736"/>
          <a:ext cx="5217173" cy="72408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7BFE4-91F1-47C2-95EA-3BBF6954AAB8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EF5C3-759C-4551-8965-211A310BA46A}">
      <dsp:nvSpPr>
        <dsp:cNvPr id="0" name=""/>
        <dsp:cNvSpPr/>
      </dsp:nvSpPr>
      <dsp:spPr>
        <a:xfrm>
          <a:off x="836323" y="2718736"/>
          <a:ext cx="4380849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Analyze </a:t>
          </a:r>
          <a:r>
            <a:rPr lang="en-US" sz="1800" b="1" kern="1200"/>
            <a:t>product preferences</a:t>
          </a:r>
          <a:endParaRPr lang="en-US" sz="1800" kern="1200"/>
        </a:p>
      </dsp:txBody>
      <dsp:txXfrm>
        <a:off x="836323" y="2718736"/>
        <a:ext cx="4380849" cy="724089"/>
      </dsp:txXfrm>
    </dsp:sp>
    <dsp:sp modelId="{7F426B27-A92C-4D5D-AD1F-3118F8858AB5}">
      <dsp:nvSpPr>
        <dsp:cNvPr id="0" name=""/>
        <dsp:cNvSpPr/>
      </dsp:nvSpPr>
      <dsp:spPr>
        <a:xfrm>
          <a:off x="0" y="3623848"/>
          <a:ext cx="5217173" cy="72408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C7824-21B4-4543-A258-1A2C8273AB27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12403-9B50-4EE1-BC4D-6D07CAC26C18}">
      <dsp:nvSpPr>
        <dsp:cNvPr id="0" name=""/>
        <dsp:cNvSpPr/>
      </dsp:nvSpPr>
      <dsp:spPr>
        <a:xfrm>
          <a:off x="836323" y="3623848"/>
          <a:ext cx="4380849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 </a:t>
          </a:r>
          <a:r>
            <a:rPr lang="en-US" sz="1800" b="1" kern="1200"/>
            <a:t>actionable insights</a:t>
          </a:r>
          <a:endParaRPr lang="en-US" sz="1800" kern="1200"/>
        </a:p>
      </dsp:txBody>
      <dsp:txXfrm>
        <a:off x="836323" y="3623848"/>
        <a:ext cx="4380849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4F3FE-7AA7-41D1-A7A6-6038AF88467E}">
      <dsp:nvSpPr>
        <dsp:cNvPr id="0" name=""/>
        <dsp:cNvSpPr/>
      </dsp:nvSpPr>
      <dsp:spPr>
        <a:xfrm rot="16200000">
          <a:off x="-726394" y="732300"/>
          <a:ext cx="3536998" cy="207239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60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Contains 1,000 rows with 18 key columns spanning customer demographics, purchase details, and shopping behavior</a:t>
          </a:r>
        </a:p>
      </dsp:txBody>
      <dsp:txXfrm rot="5400000">
        <a:off x="5906" y="707400"/>
        <a:ext cx="2072397" cy="2122198"/>
      </dsp:txXfrm>
    </dsp:sp>
    <dsp:sp modelId="{54E2C356-CDF8-48A8-899E-B16100CF2A46}">
      <dsp:nvSpPr>
        <dsp:cNvPr id="0" name=""/>
        <dsp:cNvSpPr/>
      </dsp:nvSpPr>
      <dsp:spPr>
        <a:xfrm rot="16200000">
          <a:off x="1501432" y="732300"/>
          <a:ext cx="3536998" cy="207239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60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Customer demographics include age, gender, location, and subscription status</a:t>
          </a:r>
        </a:p>
      </dsp:txBody>
      <dsp:txXfrm rot="5400000">
        <a:off x="2233732" y="707400"/>
        <a:ext cx="2072397" cy="2122198"/>
      </dsp:txXfrm>
    </dsp:sp>
    <dsp:sp modelId="{32B29B30-681D-4600-9E20-C7B09D366A50}">
      <dsp:nvSpPr>
        <dsp:cNvPr id="0" name=""/>
        <dsp:cNvSpPr/>
      </dsp:nvSpPr>
      <dsp:spPr>
        <a:xfrm rot="16200000">
          <a:off x="3729259" y="732300"/>
          <a:ext cx="3536998" cy="207239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60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Purchase details cover item, category, amount, season, size, and color</a:t>
          </a:r>
        </a:p>
      </dsp:txBody>
      <dsp:txXfrm rot="5400000">
        <a:off x="4461559" y="707400"/>
        <a:ext cx="2072397" cy="2122198"/>
      </dsp:txXfrm>
    </dsp:sp>
    <dsp:sp modelId="{067F9577-1958-4490-991F-78A27731D2B5}">
      <dsp:nvSpPr>
        <dsp:cNvPr id="0" name=""/>
        <dsp:cNvSpPr/>
      </dsp:nvSpPr>
      <dsp:spPr>
        <a:xfrm rot="16200000">
          <a:off x="5957087" y="732300"/>
          <a:ext cx="3536998" cy="207239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60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Shopping behavior tracked by discounts, promo code usage, purchase frequency, ratings, and shipping type</a:t>
          </a:r>
        </a:p>
      </dsp:txBody>
      <dsp:txXfrm rot="5400000">
        <a:off x="6689387" y="707400"/>
        <a:ext cx="2072397" cy="2122198"/>
      </dsp:txXfrm>
    </dsp:sp>
    <dsp:sp modelId="{5FC77CDD-5F8E-4707-B226-27F1C4DD2243}">
      <dsp:nvSpPr>
        <dsp:cNvPr id="0" name=""/>
        <dsp:cNvSpPr/>
      </dsp:nvSpPr>
      <dsp:spPr>
        <a:xfrm rot="16200000">
          <a:off x="8184914" y="732300"/>
          <a:ext cx="3536998" cy="207239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360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data primarily in the discount column, with-483 values requiring imputation</a:t>
          </a:r>
        </a:p>
      </dsp:txBody>
      <dsp:txXfrm rot="5400000">
        <a:off x="8917214" y="707400"/>
        <a:ext cx="2072397" cy="2122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F1878-032B-4E0A-A36D-0EE71EE3995D}">
      <dsp:nvSpPr>
        <dsp:cNvPr id="0" name=""/>
        <dsp:cNvSpPr/>
      </dsp:nvSpPr>
      <dsp:spPr>
        <a:xfrm>
          <a:off x="0" y="0"/>
          <a:ext cx="3979816" cy="1217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Data Loading </a:t>
          </a:r>
          <a:endParaRPr lang="en-US" sz="3100" kern="1200" dirty="0"/>
        </a:p>
      </dsp:txBody>
      <dsp:txXfrm>
        <a:off x="35659" y="35659"/>
        <a:ext cx="2563178" cy="1146166"/>
      </dsp:txXfrm>
    </dsp:sp>
    <dsp:sp modelId="{13E5358F-DFB0-4F03-9910-CF0A69C4EA83}">
      <dsp:nvSpPr>
        <dsp:cNvPr id="0" name=""/>
        <dsp:cNvSpPr/>
      </dsp:nvSpPr>
      <dsp:spPr>
        <a:xfrm>
          <a:off x="333309" y="1438844"/>
          <a:ext cx="3979816" cy="1217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Inspect data structure</a:t>
          </a:r>
        </a:p>
      </dsp:txBody>
      <dsp:txXfrm>
        <a:off x="368968" y="1474503"/>
        <a:ext cx="2783824" cy="1146166"/>
      </dsp:txXfrm>
    </dsp:sp>
    <dsp:sp modelId="{B31E30A7-5AA7-422D-81B7-901749902C9A}">
      <dsp:nvSpPr>
        <dsp:cNvPr id="0" name=""/>
        <dsp:cNvSpPr/>
      </dsp:nvSpPr>
      <dsp:spPr>
        <a:xfrm>
          <a:off x="661644" y="2877689"/>
          <a:ext cx="3979816" cy="1217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/>
            <a:t>Missing Data Handling</a:t>
          </a:r>
          <a:endParaRPr lang="en-US" sz="3100" kern="1200"/>
        </a:p>
      </dsp:txBody>
      <dsp:txXfrm>
        <a:off x="697303" y="2913348"/>
        <a:ext cx="2788799" cy="1146166"/>
      </dsp:txXfrm>
    </dsp:sp>
    <dsp:sp modelId="{B41D3149-AE88-459A-A0A0-86A7D5B97A7D}">
      <dsp:nvSpPr>
        <dsp:cNvPr id="0" name=""/>
        <dsp:cNvSpPr/>
      </dsp:nvSpPr>
      <dsp:spPr>
        <a:xfrm>
          <a:off x="994954" y="4316534"/>
          <a:ext cx="3979816" cy="12174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Standardize column names</a:t>
          </a:r>
        </a:p>
      </dsp:txBody>
      <dsp:txXfrm>
        <a:off x="1030613" y="4352193"/>
        <a:ext cx="2783824" cy="1146166"/>
      </dsp:txXfrm>
    </dsp:sp>
    <dsp:sp modelId="{225FB8DF-DE82-4D11-BF25-1E52D998053A}">
      <dsp:nvSpPr>
        <dsp:cNvPr id="0" name=""/>
        <dsp:cNvSpPr/>
      </dsp:nvSpPr>
      <dsp:spPr>
        <a:xfrm>
          <a:off x="3188452" y="932482"/>
          <a:ext cx="791364" cy="79136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366509" y="932482"/>
        <a:ext cx="435250" cy="595501"/>
      </dsp:txXfrm>
    </dsp:sp>
    <dsp:sp modelId="{7459F77F-AED0-4C73-AD81-F28C9EBC73B9}">
      <dsp:nvSpPr>
        <dsp:cNvPr id="0" name=""/>
        <dsp:cNvSpPr/>
      </dsp:nvSpPr>
      <dsp:spPr>
        <a:xfrm>
          <a:off x="3521761" y="2371327"/>
          <a:ext cx="791364" cy="79136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699818" y="2371327"/>
        <a:ext cx="435250" cy="595501"/>
      </dsp:txXfrm>
    </dsp:sp>
    <dsp:sp modelId="{4EE098E9-025E-432B-AE26-45135E20F287}">
      <dsp:nvSpPr>
        <dsp:cNvPr id="0" name=""/>
        <dsp:cNvSpPr/>
      </dsp:nvSpPr>
      <dsp:spPr>
        <a:xfrm>
          <a:off x="3850096" y="3810172"/>
          <a:ext cx="791364" cy="79136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028153" y="3810172"/>
        <a:ext cx="435250" cy="595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286E6-E849-4B6F-BFBD-B0A1D2AD3B38}">
      <dsp:nvSpPr>
        <dsp:cNvPr id="0" name=""/>
        <dsp:cNvSpPr/>
      </dsp:nvSpPr>
      <dsp:spPr>
        <a:xfrm>
          <a:off x="0" y="64156"/>
          <a:ext cx="5181600" cy="7985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Males</a:t>
          </a:r>
          <a:r>
            <a:rPr lang="en-US" sz="2000" b="0" i="0" kern="1200" baseline="0"/>
            <a:t> spend slightly more than females.</a:t>
          </a:r>
          <a:endParaRPr lang="en-US" sz="2000" kern="1200"/>
        </a:p>
      </dsp:txBody>
      <dsp:txXfrm>
        <a:off x="38981" y="103137"/>
        <a:ext cx="5103638" cy="720563"/>
      </dsp:txXfrm>
    </dsp:sp>
    <dsp:sp modelId="{488B45C9-E149-4A01-9D70-9B38CFE0B6F5}">
      <dsp:nvSpPr>
        <dsp:cNvPr id="0" name=""/>
        <dsp:cNvSpPr/>
      </dsp:nvSpPr>
      <dsp:spPr>
        <a:xfrm>
          <a:off x="0" y="920281"/>
          <a:ext cx="5181600" cy="7985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Subscribers</a:t>
          </a:r>
          <a:r>
            <a:rPr lang="en-US" sz="2000" b="0" i="0" kern="1200" baseline="0"/>
            <a:t> generate twice the revenue.</a:t>
          </a:r>
          <a:endParaRPr lang="en-US" sz="2000" kern="1200"/>
        </a:p>
      </dsp:txBody>
      <dsp:txXfrm>
        <a:off x="38981" y="959262"/>
        <a:ext cx="5103638" cy="720563"/>
      </dsp:txXfrm>
    </dsp:sp>
    <dsp:sp modelId="{2D2D78D8-B954-4A78-875B-42C5AC624B0C}">
      <dsp:nvSpPr>
        <dsp:cNvPr id="0" name=""/>
        <dsp:cNvSpPr/>
      </dsp:nvSpPr>
      <dsp:spPr>
        <a:xfrm>
          <a:off x="0" y="1776406"/>
          <a:ext cx="5181600" cy="7985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Top 5 items</a:t>
          </a:r>
          <a:r>
            <a:rPr lang="en-US" sz="2000" b="0" i="0" kern="1200" baseline="0"/>
            <a:t> lead in sales.</a:t>
          </a:r>
          <a:endParaRPr lang="en-US" sz="2000" kern="1200"/>
        </a:p>
      </dsp:txBody>
      <dsp:txXfrm>
        <a:off x="38981" y="1815387"/>
        <a:ext cx="5103638" cy="720563"/>
      </dsp:txXfrm>
    </dsp:sp>
    <dsp:sp modelId="{54E35FC5-058A-4D68-882C-3BFA2A87C75A}">
      <dsp:nvSpPr>
        <dsp:cNvPr id="0" name=""/>
        <dsp:cNvSpPr/>
      </dsp:nvSpPr>
      <dsp:spPr>
        <a:xfrm>
          <a:off x="0" y="2632531"/>
          <a:ext cx="5181600" cy="7985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Ages 26–35</a:t>
          </a:r>
          <a:r>
            <a:rPr lang="en-US" sz="2000" b="0" i="0" kern="1200" baseline="0"/>
            <a:t> spend the most.</a:t>
          </a:r>
          <a:endParaRPr lang="en-US" sz="2000" kern="1200"/>
        </a:p>
      </dsp:txBody>
      <dsp:txXfrm>
        <a:off x="38981" y="2671512"/>
        <a:ext cx="5103638" cy="720563"/>
      </dsp:txXfrm>
    </dsp:sp>
    <dsp:sp modelId="{625FA5F3-A55C-42C5-AD43-ADD581D85D31}">
      <dsp:nvSpPr>
        <dsp:cNvPr id="0" name=""/>
        <dsp:cNvSpPr/>
      </dsp:nvSpPr>
      <dsp:spPr>
        <a:xfrm>
          <a:off x="0" y="3488656"/>
          <a:ext cx="5181600" cy="7985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Focus on </a:t>
          </a:r>
          <a:r>
            <a:rPr lang="en-US" sz="2000" b="1" i="0" kern="1200" baseline="0" dirty="0"/>
            <a:t>key segments</a:t>
          </a:r>
          <a:r>
            <a:rPr lang="en-US" sz="2000" b="0" i="0" kern="1200" baseline="0" dirty="0"/>
            <a:t> and </a:t>
          </a:r>
          <a:r>
            <a:rPr lang="en-US" sz="2000" b="1" i="0" kern="1200" baseline="0" dirty="0"/>
            <a:t>bestsellers</a:t>
          </a:r>
          <a:r>
            <a:rPr lang="en-US" sz="2000" b="0" i="0" kern="1200" baseline="0" dirty="0"/>
            <a:t> for growth.</a:t>
          </a:r>
          <a:endParaRPr lang="en-US" sz="2000" kern="1200" dirty="0"/>
        </a:p>
      </dsp:txBody>
      <dsp:txXfrm>
        <a:off x="38981" y="3527637"/>
        <a:ext cx="5103638" cy="720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5.sv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8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10.svg"/><Relationship Id="rId5" Type="http://schemas.openxmlformats.org/officeDocument/2006/relationships/tags" Target="../tags/tag53.xml"/><Relationship Id="rId10" Type="http://schemas.openxmlformats.org/officeDocument/2006/relationships/image" Target="../media/image9.png"/><Relationship Id="rId4" Type="http://schemas.openxmlformats.org/officeDocument/2006/relationships/tags" Target="../tags/tag52.xml"/><Relationship Id="rId9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10.svg"/><Relationship Id="rId5" Type="http://schemas.openxmlformats.org/officeDocument/2006/relationships/tags" Target="../tags/tag69.xml"/><Relationship Id="rId10" Type="http://schemas.openxmlformats.org/officeDocument/2006/relationships/image" Target="../media/image9.png"/><Relationship Id="rId4" Type="http://schemas.openxmlformats.org/officeDocument/2006/relationships/tags" Target="../tags/tag68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7.xml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87.xml"/><Relationship Id="rId10" Type="http://schemas.openxmlformats.org/officeDocument/2006/relationships/tags" Target="../tags/tag92.xml"/><Relationship Id="rId4" Type="http://schemas.openxmlformats.org/officeDocument/2006/relationships/tags" Target="../tags/tag86.xml"/><Relationship Id="rId9" Type="http://schemas.openxmlformats.org/officeDocument/2006/relationships/tags" Target="../tags/tag9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12.sv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1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9" Type="http://schemas.openxmlformats.org/officeDocument/2006/relationships/image" Target="../media/image12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10" Type="http://schemas.openxmlformats.org/officeDocument/2006/relationships/image" Target="../media/image14.svg"/><Relationship Id="rId4" Type="http://schemas.openxmlformats.org/officeDocument/2006/relationships/tags" Target="../tags/tag112.xml"/><Relationship Id="rId9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15.svg"/><Relationship Id="rId4" Type="http://schemas.openxmlformats.org/officeDocument/2006/relationships/tags" Target="../tags/tag119.xml"/><Relationship Id="rId9" Type="http://schemas.openxmlformats.org/officeDocument/2006/relationships/image" Target="../media/image1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9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0" Type="http://schemas.openxmlformats.org/officeDocument/2006/relationships/tags" Target="../tags/tag146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6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77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image" Target="../media/image16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5" Type="http://schemas.openxmlformats.org/officeDocument/2006/relationships/tags" Target="../tags/tag182.xml"/><Relationship Id="rId10" Type="http://schemas.openxmlformats.org/officeDocument/2006/relationships/tags" Target="../tags/tag187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image" Target="../media/image17.sv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tags" Target="../tags/tag20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17" Type="http://schemas.openxmlformats.org/officeDocument/2006/relationships/image" Target="../media/image17.svg"/><Relationship Id="rId2" Type="http://schemas.openxmlformats.org/officeDocument/2006/relationships/tags" Target="../tags/tag190.xml"/><Relationship Id="rId16" Type="http://schemas.openxmlformats.org/officeDocument/2006/relationships/image" Target="../media/image16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17" Type="http://schemas.openxmlformats.org/officeDocument/2006/relationships/tags" Target="../tags/tag219.xml"/><Relationship Id="rId2" Type="http://schemas.openxmlformats.org/officeDocument/2006/relationships/tags" Target="../tags/tag204.xml"/><Relationship Id="rId16" Type="http://schemas.openxmlformats.org/officeDocument/2006/relationships/tags" Target="../tags/tag218.xml"/><Relationship Id="rId20" Type="http://schemas.openxmlformats.org/officeDocument/2006/relationships/image" Target="../media/image17.svg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tags" Target="../tags/tag217.xml"/><Relationship Id="rId10" Type="http://schemas.openxmlformats.org/officeDocument/2006/relationships/tags" Target="../tags/tag212.xml"/><Relationship Id="rId19" Type="http://schemas.openxmlformats.org/officeDocument/2006/relationships/image" Target="../media/image16.png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tags" Target="../tags/tag216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3" Type="http://schemas.openxmlformats.org/officeDocument/2006/relationships/tags" Target="../tags/tag222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0" Type="http://schemas.openxmlformats.org/officeDocument/2006/relationships/tags" Target="../tags/tag239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23" Type="http://schemas.openxmlformats.org/officeDocument/2006/relationships/image" Target="../media/image17.svg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image" Target="../media/image16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16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5" Type="http://schemas.openxmlformats.org/officeDocument/2006/relationships/tags" Target="../tags/tag244.xml"/><Relationship Id="rId10" Type="http://schemas.openxmlformats.org/officeDocument/2006/relationships/tags" Target="../tags/tag249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image" Target="../media/image18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image" Target="../media/image18.svg"/><Relationship Id="rId2" Type="http://schemas.openxmlformats.org/officeDocument/2006/relationships/tags" Target="../tags/tag252.xml"/><Relationship Id="rId16" Type="http://schemas.openxmlformats.org/officeDocument/2006/relationships/image" Target="../media/image16.png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5" Type="http://schemas.openxmlformats.org/officeDocument/2006/relationships/tags" Target="../tags/tag255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tags" Target="../tags/tag277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" Type="http://schemas.openxmlformats.org/officeDocument/2006/relationships/tags" Target="../tags/tag266.xml"/><Relationship Id="rId16" Type="http://schemas.openxmlformats.org/officeDocument/2006/relationships/tags" Target="../tags/tag280.xml"/><Relationship Id="rId20" Type="http://schemas.openxmlformats.org/officeDocument/2006/relationships/image" Target="../media/image18.svg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10" Type="http://schemas.openxmlformats.org/officeDocument/2006/relationships/tags" Target="../tags/tag274.xml"/><Relationship Id="rId19" Type="http://schemas.openxmlformats.org/officeDocument/2006/relationships/image" Target="../media/image16.png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tags" Target="../tags/tag294.xml"/><Relationship Id="rId18" Type="http://schemas.openxmlformats.org/officeDocument/2006/relationships/tags" Target="../tags/tag299.xml"/><Relationship Id="rId3" Type="http://schemas.openxmlformats.org/officeDocument/2006/relationships/tags" Target="../tags/tag284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17" Type="http://schemas.openxmlformats.org/officeDocument/2006/relationships/tags" Target="../tags/tag298.xml"/><Relationship Id="rId2" Type="http://schemas.openxmlformats.org/officeDocument/2006/relationships/tags" Target="../tags/tag283.xml"/><Relationship Id="rId16" Type="http://schemas.openxmlformats.org/officeDocument/2006/relationships/tags" Target="../tags/tag297.xml"/><Relationship Id="rId20" Type="http://schemas.openxmlformats.org/officeDocument/2006/relationships/tags" Target="../tags/tag301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5" Type="http://schemas.openxmlformats.org/officeDocument/2006/relationships/tags" Target="../tags/tag296.xml"/><Relationship Id="rId23" Type="http://schemas.openxmlformats.org/officeDocument/2006/relationships/image" Target="../media/image18.svg"/><Relationship Id="rId10" Type="http://schemas.openxmlformats.org/officeDocument/2006/relationships/tags" Target="../tags/tag291.xml"/><Relationship Id="rId19" Type="http://schemas.openxmlformats.org/officeDocument/2006/relationships/tags" Target="../tags/tag300.xml"/><Relationship Id="rId4" Type="http://schemas.openxmlformats.org/officeDocument/2006/relationships/tags" Target="../tags/tag285.xml"/><Relationship Id="rId9" Type="http://schemas.openxmlformats.org/officeDocument/2006/relationships/tags" Target="../tags/tag290.xml"/><Relationship Id="rId14" Type="http://schemas.openxmlformats.org/officeDocument/2006/relationships/tags" Target="../tags/tag295.xml"/><Relationship Id="rId22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309.xml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tags" Target="../tags/tag303.xml"/><Relationship Id="rId16" Type="http://schemas.openxmlformats.org/officeDocument/2006/relationships/image" Target="../media/image23.png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06.xml"/><Relationship Id="rId15" Type="http://schemas.openxmlformats.org/officeDocument/2006/relationships/image" Target="../media/image22.svg"/><Relationship Id="rId10" Type="http://schemas.openxmlformats.org/officeDocument/2006/relationships/tags" Target="../tags/tag311.xml"/><Relationship Id="rId19" Type="http://schemas.openxmlformats.org/officeDocument/2006/relationships/image" Target="../media/image26.svg"/><Relationship Id="rId4" Type="http://schemas.openxmlformats.org/officeDocument/2006/relationships/tags" Target="../tags/tag305.xml"/><Relationship Id="rId9" Type="http://schemas.openxmlformats.org/officeDocument/2006/relationships/tags" Target="../tags/tag310.xml"/><Relationship Id="rId1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tags" Target="../tags/tag313.xml"/><Relationship Id="rId16" Type="http://schemas.openxmlformats.org/officeDocument/2006/relationships/image" Target="../media/image23.png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16.xml"/><Relationship Id="rId15" Type="http://schemas.openxmlformats.org/officeDocument/2006/relationships/image" Target="../media/image22.svg"/><Relationship Id="rId10" Type="http://schemas.openxmlformats.org/officeDocument/2006/relationships/tags" Target="../tags/tag321.xml"/><Relationship Id="rId19" Type="http://schemas.openxmlformats.org/officeDocument/2006/relationships/image" Target="../media/image26.svg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4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4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4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35.xml"/><Relationship Id="rId4" Type="http://schemas.openxmlformats.org/officeDocument/2006/relationships/tags" Target="../tags/tag33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9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51.xml"/><Relationship Id="rId3" Type="http://schemas.openxmlformats.org/officeDocument/2006/relationships/tags" Target="../tags/tag346.xml"/><Relationship Id="rId7" Type="http://schemas.openxmlformats.org/officeDocument/2006/relationships/tags" Target="../tags/tag350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tags" Target="../tags/tag34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48.xml"/><Relationship Id="rId10" Type="http://schemas.openxmlformats.org/officeDocument/2006/relationships/tags" Target="../tags/tag353.xml"/><Relationship Id="rId4" Type="http://schemas.openxmlformats.org/officeDocument/2006/relationships/tags" Target="../tags/tag347.xml"/><Relationship Id="rId9" Type="http://schemas.openxmlformats.org/officeDocument/2006/relationships/tags" Target="../tags/tag35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13" Type="http://schemas.openxmlformats.org/officeDocument/2006/relationships/tags" Target="../tags/tag366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tags" Target="../tags/tag365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355.xml"/><Relationship Id="rId16" Type="http://schemas.openxmlformats.org/officeDocument/2006/relationships/tags" Target="../tags/tag369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tags" Target="../tags/tag364.xml"/><Relationship Id="rId5" Type="http://schemas.openxmlformats.org/officeDocument/2006/relationships/tags" Target="../tags/tag358.xml"/><Relationship Id="rId15" Type="http://schemas.openxmlformats.org/officeDocument/2006/relationships/tags" Target="../tags/tag368.xml"/><Relationship Id="rId10" Type="http://schemas.openxmlformats.org/officeDocument/2006/relationships/tags" Target="../tags/tag363.xml"/><Relationship Id="rId4" Type="http://schemas.openxmlformats.org/officeDocument/2006/relationships/tags" Target="../tags/tag357.xml"/><Relationship Id="rId9" Type="http://schemas.openxmlformats.org/officeDocument/2006/relationships/tags" Target="../tags/tag362.xml"/><Relationship Id="rId14" Type="http://schemas.openxmlformats.org/officeDocument/2006/relationships/tags" Target="../tags/tag36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7" Type="http://schemas.openxmlformats.org/officeDocument/2006/relationships/image" Target="../media/image28.svg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6" Type="http://schemas.openxmlformats.org/officeDocument/2006/relationships/image" Target="../media/image27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75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383.xml"/><Relationship Id="rId3" Type="http://schemas.openxmlformats.org/officeDocument/2006/relationships/tags" Target="../tags/tag378.xml"/><Relationship Id="rId7" Type="http://schemas.openxmlformats.org/officeDocument/2006/relationships/tags" Target="../tags/tag38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6" Type="http://schemas.openxmlformats.org/officeDocument/2006/relationships/tags" Target="../tags/tag381.xml"/><Relationship Id="rId11" Type="http://schemas.openxmlformats.org/officeDocument/2006/relationships/tags" Target="../tags/tag386.xml"/><Relationship Id="rId5" Type="http://schemas.openxmlformats.org/officeDocument/2006/relationships/tags" Target="../tags/tag380.xml"/><Relationship Id="rId10" Type="http://schemas.openxmlformats.org/officeDocument/2006/relationships/tags" Target="../tags/tag385.xml"/><Relationship Id="rId4" Type="http://schemas.openxmlformats.org/officeDocument/2006/relationships/tags" Target="../tags/tag379.xml"/><Relationship Id="rId9" Type="http://schemas.openxmlformats.org/officeDocument/2006/relationships/tags" Target="../tags/tag384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5" Type="http://schemas.openxmlformats.org/officeDocument/2006/relationships/tags" Target="../tags/tag391.xml"/><Relationship Id="rId10" Type="http://schemas.openxmlformats.org/officeDocument/2006/relationships/tags" Target="../tags/tag396.xml"/><Relationship Id="rId4" Type="http://schemas.openxmlformats.org/officeDocument/2006/relationships/tags" Target="../tags/tag390.xml"/><Relationship Id="rId9" Type="http://schemas.openxmlformats.org/officeDocument/2006/relationships/tags" Target="../tags/tag395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405.xml"/><Relationship Id="rId3" Type="http://schemas.openxmlformats.org/officeDocument/2006/relationships/tags" Target="../tags/tag400.xml"/><Relationship Id="rId7" Type="http://schemas.openxmlformats.org/officeDocument/2006/relationships/tags" Target="../tags/tag404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tags" Target="../tags/tag403.xml"/><Relationship Id="rId11" Type="http://schemas.openxmlformats.org/officeDocument/2006/relationships/image" Target="../media/image30.svg"/><Relationship Id="rId5" Type="http://schemas.openxmlformats.org/officeDocument/2006/relationships/tags" Target="../tags/tag402.xml"/><Relationship Id="rId10" Type="http://schemas.openxmlformats.org/officeDocument/2006/relationships/image" Target="../media/image29.png"/><Relationship Id="rId4" Type="http://schemas.openxmlformats.org/officeDocument/2006/relationships/tags" Target="../tags/tag401.xml"/><Relationship Id="rId9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tags" Target="../tags/tag411.xml"/><Relationship Id="rId5" Type="http://schemas.openxmlformats.org/officeDocument/2006/relationships/tags" Target="../tags/tag410.xml"/><Relationship Id="rId4" Type="http://schemas.openxmlformats.org/officeDocument/2006/relationships/tags" Target="../tags/tag409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19.xml"/><Relationship Id="rId3" Type="http://schemas.openxmlformats.org/officeDocument/2006/relationships/tags" Target="../tags/tag414.xml"/><Relationship Id="rId7" Type="http://schemas.openxmlformats.org/officeDocument/2006/relationships/tags" Target="../tags/tag418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9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427.xml"/><Relationship Id="rId3" Type="http://schemas.openxmlformats.org/officeDocument/2006/relationships/tags" Target="../tags/tag422.xml"/><Relationship Id="rId7" Type="http://schemas.openxmlformats.org/officeDocument/2006/relationships/tags" Target="../tags/tag42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5" Type="http://schemas.openxmlformats.org/officeDocument/2006/relationships/tags" Target="../tags/tag424.xml"/><Relationship Id="rId10" Type="http://schemas.openxmlformats.org/officeDocument/2006/relationships/tags" Target="../tags/tag429.xml"/><Relationship Id="rId4" Type="http://schemas.openxmlformats.org/officeDocument/2006/relationships/tags" Target="../tags/tag423.xml"/><Relationship Id="rId9" Type="http://schemas.openxmlformats.org/officeDocument/2006/relationships/tags" Target="../tags/tag428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33.xml"/><Relationship Id="rId7" Type="http://schemas.openxmlformats.org/officeDocument/2006/relationships/tags" Target="../tags/tag437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10" Type="http://schemas.openxmlformats.org/officeDocument/2006/relationships/image" Target="../media/image12.svg"/><Relationship Id="rId4" Type="http://schemas.openxmlformats.org/officeDocument/2006/relationships/tags" Target="../tags/tag434.xml"/><Relationship Id="rId9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445.xml"/><Relationship Id="rId13" Type="http://schemas.openxmlformats.org/officeDocument/2006/relationships/image" Target="../media/image5.svg"/><Relationship Id="rId3" Type="http://schemas.openxmlformats.org/officeDocument/2006/relationships/tags" Target="../tags/tag440.xml"/><Relationship Id="rId7" Type="http://schemas.openxmlformats.org/officeDocument/2006/relationships/tags" Target="../tags/tag444.xml"/><Relationship Id="rId12" Type="http://schemas.openxmlformats.org/officeDocument/2006/relationships/image" Target="../media/image4.png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tags" Target="../tags/tag44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2.xml"/><Relationship Id="rId10" Type="http://schemas.openxmlformats.org/officeDocument/2006/relationships/tags" Target="../tags/tag447.xml"/><Relationship Id="rId4" Type="http://schemas.openxmlformats.org/officeDocument/2006/relationships/tags" Target="../tags/tag441.xml"/><Relationship Id="rId9" Type="http://schemas.openxmlformats.org/officeDocument/2006/relationships/tags" Target="../tags/tag446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455.xml"/><Relationship Id="rId3" Type="http://schemas.openxmlformats.org/officeDocument/2006/relationships/tags" Target="../tags/tag450.xml"/><Relationship Id="rId7" Type="http://schemas.openxmlformats.org/officeDocument/2006/relationships/tags" Target="../tags/tag454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4" Type="http://schemas.openxmlformats.org/officeDocument/2006/relationships/tags" Target="../tags/tag451.xml"/><Relationship Id="rId9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45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tags" Target="../tags/tag459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4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12" Type="http://schemas.openxmlformats.org/officeDocument/2006/relationships/tags" Target="../tags/tag479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11" Type="http://schemas.openxmlformats.org/officeDocument/2006/relationships/tags" Target="../tags/tag478.xml"/><Relationship Id="rId5" Type="http://schemas.openxmlformats.org/officeDocument/2006/relationships/tags" Target="../tags/tag472.xml"/><Relationship Id="rId15" Type="http://schemas.openxmlformats.org/officeDocument/2006/relationships/image" Target="../media/image34.svg"/><Relationship Id="rId10" Type="http://schemas.openxmlformats.org/officeDocument/2006/relationships/tags" Target="../tags/tag477.xml"/><Relationship Id="rId4" Type="http://schemas.openxmlformats.org/officeDocument/2006/relationships/tags" Target="../tags/tag471.xml"/><Relationship Id="rId9" Type="http://schemas.openxmlformats.org/officeDocument/2006/relationships/tags" Target="../tags/tag476.xml"/><Relationship Id="rId14" Type="http://schemas.openxmlformats.org/officeDocument/2006/relationships/image" Target="../media/image3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360B-C6B6-0ABA-974C-562E00F2D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044B9-EBDF-D1BE-77B7-BD408D21F5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E9B38-B644-7B5F-D479-4616A174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8B3C9-3A94-3C91-592B-BC826C46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28B8A-F656-9BD0-2272-44E35B60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278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E287-8068-55B6-C835-A9FA2978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A1EB29-23B0-F67F-1CC0-E99B9B2E5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6D23C-7A21-D350-B73C-1E54F988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03F49-47E9-436E-7F65-BC9661FB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549FB-93D0-8049-D9D8-A9B64621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28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CD5E5-4277-E32A-184A-9658079A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D6696-AB2F-0FAB-C3EA-3C41F8AEE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95697-F620-858D-483F-7BACDC23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BF0ED-2A77-4CC3-C850-FA8B3C73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0B029-2E6E-821D-7C5D-C4FBEDA9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323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8197387" cy="1622734"/>
          </a:xfrm>
          <a:prstGeom prst="rect">
            <a:avLst/>
          </a:prstGeom>
        </p:spPr>
        <p:txBody>
          <a:bodyPr vert="horz" wrap="square" lIns="0" tIns="14400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1" name="Picture 19">
            <a:extLst>
              <a:ext uri="{FF2B5EF4-FFF2-40B4-BE49-F238E27FC236}">
                <a16:creationId xmlns:a16="http://schemas.microsoft.com/office/drawing/2014/main" id="{BEE6B11B-30AC-C43A-1F74-1BB2EEFDA4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720" y="3429000"/>
            <a:ext cx="8204518" cy="3429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9249405" y="1546496"/>
            <a:ext cx="2343646" cy="1938992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50D1DB-DC11-4E69-6FFC-4612231EA18F}"/>
              </a:ext>
            </a:extLst>
          </p:cNvPr>
          <p:cNvSpPr/>
          <p:nvPr userDrawn="1"/>
        </p:nvSpPr>
        <p:spPr>
          <a:xfrm>
            <a:off x="9249405" y="3714835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78316A7-B524-BBE2-3498-F71A3FE55D5F}"/>
              </a:ext>
            </a:extLst>
          </p:cNvPr>
          <p:cNvSpPr/>
          <p:nvPr userDrawn="1"/>
        </p:nvSpPr>
        <p:spPr>
          <a:xfrm>
            <a:off x="-5080" y="606287"/>
            <a:ext cx="12195314" cy="2796706"/>
          </a:xfrm>
          <a:custGeom>
            <a:avLst/>
            <a:gdLst>
              <a:gd name="connsiteX0" fmla="*/ 0 w 12235069"/>
              <a:gd name="connsiteY0" fmla="*/ 2792896 h 2792896"/>
              <a:gd name="connsiteX1" fmla="*/ 626165 w 12235069"/>
              <a:gd name="connsiteY1" fmla="*/ 2792896 h 2792896"/>
              <a:gd name="connsiteX2" fmla="*/ 626165 w 12235069"/>
              <a:gd name="connsiteY2" fmla="*/ 2584174 h 2792896"/>
              <a:gd name="connsiteX3" fmla="*/ 9064487 w 12235069"/>
              <a:gd name="connsiteY3" fmla="*/ 2584174 h 2792896"/>
              <a:gd name="connsiteX4" fmla="*/ 9064487 w 12235069"/>
              <a:gd name="connsiteY4" fmla="*/ 705678 h 2792896"/>
              <a:gd name="connsiteX5" fmla="*/ 11648660 w 12235069"/>
              <a:gd name="connsiteY5" fmla="*/ 705678 h 2792896"/>
              <a:gd name="connsiteX6" fmla="*/ 11648660 w 12235069"/>
              <a:gd name="connsiteY6" fmla="*/ 0 h 2792896"/>
              <a:gd name="connsiteX7" fmla="*/ 12235069 w 12235069"/>
              <a:gd name="connsiteY7" fmla="*/ 0 h 2792896"/>
              <a:gd name="connsiteX0" fmla="*/ 0 w 12193172"/>
              <a:gd name="connsiteY0" fmla="*/ 2790991 h 2792896"/>
              <a:gd name="connsiteX1" fmla="*/ 584268 w 12193172"/>
              <a:gd name="connsiteY1" fmla="*/ 2792896 h 2792896"/>
              <a:gd name="connsiteX2" fmla="*/ 584268 w 12193172"/>
              <a:gd name="connsiteY2" fmla="*/ 2584174 h 2792896"/>
              <a:gd name="connsiteX3" fmla="*/ 9022590 w 12193172"/>
              <a:gd name="connsiteY3" fmla="*/ 2584174 h 2792896"/>
              <a:gd name="connsiteX4" fmla="*/ 9022590 w 12193172"/>
              <a:gd name="connsiteY4" fmla="*/ 705678 h 2792896"/>
              <a:gd name="connsiteX5" fmla="*/ 11606763 w 12193172"/>
              <a:gd name="connsiteY5" fmla="*/ 705678 h 2792896"/>
              <a:gd name="connsiteX6" fmla="*/ 11606763 w 12193172"/>
              <a:gd name="connsiteY6" fmla="*/ 0 h 2792896"/>
              <a:gd name="connsiteX7" fmla="*/ 12193172 w 12193172"/>
              <a:gd name="connsiteY7" fmla="*/ 0 h 2792896"/>
              <a:gd name="connsiteX0" fmla="*/ 0 w 12187459"/>
              <a:gd name="connsiteY0" fmla="*/ 2796706 h 2796706"/>
              <a:gd name="connsiteX1" fmla="*/ 578555 w 12187459"/>
              <a:gd name="connsiteY1" fmla="*/ 2792896 h 2796706"/>
              <a:gd name="connsiteX2" fmla="*/ 578555 w 12187459"/>
              <a:gd name="connsiteY2" fmla="*/ 2584174 h 2796706"/>
              <a:gd name="connsiteX3" fmla="*/ 9016877 w 12187459"/>
              <a:gd name="connsiteY3" fmla="*/ 2584174 h 2796706"/>
              <a:gd name="connsiteX4" fmla="*/ 9016877 w 12187459"/>
              <a:gd name="connsiteY4" fmla="*/ 705678 h 2796706"/>
              <a:gd name="connsiteX5" fmla="*/ 11601050 w 12187459"/>
              <a:gd name="connsiteY5" fmla="*/ 705678 h 2796706"/>
              <a:gd name="connsiteX6" fmla="*/ 11601050 w 12187459"/>
              <a:gd name="connsiteY6" fmla="*/ 0 h 2796706"/>
              <a:gd name="connsiteX7" fmla="*/ 12187459 w 12187459"/>
              <a:gd name="connsiteY7" fmla="*/ 0 h 2796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7459" h="2796706">
                <a:moveTo>
                  <a:pt x="0" y="2796706"/>
                </a:moveTo>
                <a:lnTo>
                  <a:pt x="578555" y="2792896"/>
                </a:lnTo>
                <a:lnTo>
                  <a:pt x="578555" y="2584174"/>
                </a:lnTo>
                <a:lnTo>
                  <a:pt x="9016877" y="2584174"/>
                </a:lnTo>
                <a:lnTo>
                  <a:pt x="9016877" y="705678"/>
                </a:lnTo>
                <a:lnTo>
                  <a:pt x="11601050" y="705678"/>
                </a:lnTo>
                <a:lnTo>
                  <a:pt x="11601050" y="0"/>
                </a:lnTo>
                <a:lnTo>
                  <a:pt x="12187459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768B48-9ACE-5873-E9EA-6167FA71DB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48630"/>
          <a:stretch>
            <a:fillRect/>
          </a:stretch>
        </p:blipFill>
        <p:spPr>
          <a:xfrm>
            <a:off x="9768387" y="5733469"/>
            <a:ext cx="2139220" cy="11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1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1" y="1334776"/>
            <a:ext cx="5389100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3417448" y="4908790"/>
            <a:ext cx="2570604" cy="1384995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8" name="Name Date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40270" y="1533117"/>
            <a:ext cx="5741570" cy="5324883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C413E8-9F7D-C0B4-2E85-7A64A254E5DE}"/>
              </a:ext>
            </a:extLst>
          </p:cNvPr>
          <p:cNvSpPr/>
          <p:nvPr userDrawn="1"/>
        </p:nvSpPr>
        <p:spPr>
          <a:xfrm>
            <a:off x="0" y="843280"/>
            <a:ext cx="12181840" cy="3545840"/>
          </a:xfrm>
          <a:custGeom>
            <a:avLst/>
            <a:gdLst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399520 w 12181840"/>
              <a:gd name="connsiteY3" fmla="*/ 467360 h 3545840"/>
              <a:gd name="connsiteX4" fmla="*/ 11399520 w 12181840"/>
              <a:gd name="connsiteY4" fmla="*/ 0 h 3545840"/>
              <a:gd name="connsiteX5" fmla="*/ 12181840 w 12181840"/>
              <a:gd name="connsiteY5" fmla="*/ 0 h 35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1840" h="3545840">
                <a:moveTo>
                  <a:pt x="0" y="3545840"/>
                </a:moveTo>
                <a:lnTo>
                  <a:pt x="6207760" y="3545840"/>
                </a:lnTo>
                <a:lnTo>
                  <a:pt x="6207760" y="467360"/>
                </a:lnTo>
                <a:lnTo>
                  <a:pt x="11399520" y="467360"/>
                </a:lnTo>
                <a:lnTo>
                  <a:pt x="11399520" y="0"/>
                </a:lnTo>
                <a:lnTo>
                  <a:pt x="12181840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483A80-C79D-2F9F-7AAB-3DAD846ECF42}"/>
              </a:ext>
            </a:extLst>
          </p:cNvPr>
          <p:cNvSpPr/>
          <p:nvPr userDrawn="1"/>
        </p:nvSpPr>
        <p:spPr>
          <a:xfrm>
            <a:off x="10958530" y="615088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0E43350-699C-91DE-E973-6A578A98C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8630"/>
          <a:stretch>
            <a:fillRect/>
          </a:stretch>
        </p:blipFill>
        <p:spPr>
          <a:xfrm>
            <a:off x="526416" y="5733469"/>
            <a:ext cx="2139220" cy="11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214110" y="1334776"/>
            <a:ext cx="5389100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214110" y="4908790"/>
            <a:ext cx="2570604" cy="1384995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8" name="Name Date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533117"/>
            <a:ext cx="5751730" cy="5324883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6C413E8-9F7D-C0B4-2E85-7A64A254E5DE}"/>
              </a:ext>
            </a:extLst>
          </p:cNvPr>
          <p:cNvSpPr/>
          <p:nvPr userDrawn="1"/>
        </p:nvSpPr>
        <p:spPr>
          <a:xfrm flipH="1">
            <a:off x="-3302" y="1309116"/>
            <a:ext cx="12185142" cy="3080004"/>
          </a:xfrm>
          <a:custGeom>
            <a:avLst/>
            <a:gdLst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399520 w 12181840"/>
              <a:gd name="connsiteY3" fmla="*/ 467360 h 3545840"/>
              <a:gd name="connsiteX4" fmla="*/ 113995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74780 w 12181840"/>
              <a:gd name="connsiteY3" fmla="*/ 459740 h 3545840"/>
              <a:gd name="connsiteX4" fmla="*/ 113995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74780 w 12181840"/>
              <a:gd name="connsiteY3" fmla="*/ 459740 h 3545840"/>
              <a:gd name="connsiteX4" fmla="*/ 115900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93830 w 12181840"/>
              <a:gd name="connsiteY3" fmla="*/ 459740 h 3545840"/>
              <a:gd name="connsiteX4" fmla="*/ 115900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82400 w 12181840"/>
              <a:gd name="connsiteY3" fmla="*/ 459740 h 3545840"/>
              <a:gd name="connsiteX4" fmla="*/ 115900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93830 w 12181840"/>
              <a:gd name="connsiteY3" fmla="*/ 459740 h 3545840"/>
              <a:gd name="connsiteX4" fmla="*/ 11590020 w 12181840"/>
              <a:gd name="connsiteY4" fmla="*/ 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93830 w 12181840"/>
              <a:gd name="connsiteY3" fmla="*/ 459740 h 3545840"/>
              <a:gd name="connsiteX4" fmla="*/ 11601450 w 12181840"/>
              <a:gd name="connsiteY4" fmla="*/ 381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93830 w 12181840"/>
              <a:gd name="connsiteY3" fmla="*/ 459740 h 3545840"/>
              <a:gd name="connsiteX4" fmla="*/ 11590020 w 12181840"/>
              <a:gd name="connsiteY4" fmla="*/ 3810 h 3545840"/>
              <a:gd name="connsiteX5" fmla="*/ 12181840 w 12181840"/>
              <a:gd name="connsiteY5" fmla="*/ 0 h 3545840"/>
              <a:gd name="connsiteX0" fmla="*/ 0 w 12181840"/>
              <a:gd name="connsiteY0" fmla="*/ 3545840 h 3545840"/>
              <a:gd name="connsiteX1" fmla="*/ 6207760 w 12181840"/>
              <a:gd name="connsiteY1" fmla="*/ 3545840 h 3545840"/>
              <a:gd name="connsiteX2" fmla="*/ 6207760 w 12181840"/>
              <a:gd name="connsiteY2" fmla="*/ 467360 h 3545840"/>
              <a:gd name="connsiteX3" fmla="*/ 11593830 w 12181840"/>
              <a:gd name="connsiteY3" fmla="*/ 459740 h 3545840"/>
              <a:gd name="connsiteX4" fmla="*/ 12181840 w 12181840"/>
              <a:gd name="connsiteY4" fmla="*/ 0 h 3545840"/>
              <a:gd name="connsiteX0" fmla="*/ 0 w 11593830"/>
              <a:gd name="connsiteY0" fmla="*/ 3086100 h 3086100"/>
              <a:gd name="connsiteX1" fmla="*/ 6207760 w 11593830"/>
              <a:gd name="connsiteY1" fmla="*/ 3086100 h 3086100"/>
              <a:gd name="connsiteX2" fmla="*/ 6207760 w 11593830"/>
              <a:gd name="connsiteY2" fmla="*/ 7620 h 3086100"/>
              <a:gd name="connsiteX3" fmla="*/ 11593830 w 11593830"/>
              <a:gd name="connsiteY3" fmla="*/ 0 h 3086100"/>
              <a:gd name="connsiteX0" fmla="*/ 0 w 12185142"/>
              <a:gd name="connsiteY0" fmla="*/ 3080004 h 3080004"/>
              <a:gd name="connsiteX1" fmla="*/ 6207760 w 12185142"/>
              <a:gd name="connsiteY1" fmla="*/ 3080004 h 3080004"/>
              <a:gd name="connsiteX2" fmla="*/ 6207760 w 12185142"/>
              <a:gd name="connsiteY2" fmla="*/ 1524 h 3080004"/>
              <a:gd name="connsiteX3" fmla="*/ 12185142 w 12185142"/>
              <a:gd name="connsiteY3" fmla="*/ 0 h 308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5142" h="3080004">
                <a:moveTo>
                  <a:pt x="0" y="3080004"/>
                </a:moveTo>
                <a:lnTo>
                  <a:pt x="6207760" y="3080004"/>
                </a:lnTo>
                <a:lnTo>
                  <a:pt x="6207760" y="1524"/>
                </a:lnTo>
                <a:lnTo>
                  <a:pt x="12185142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483A80-C79D-2F9F-7AAB-3DAD846ECF42}"/>
              </a:ext>
            </a:extLst>
          </p:cNvPr>
          <p:cNvSpPr/>
          <p:nvPr userDrawn="1"/>
        </p:nvSpPr>
        <p:spPr>
          <a:xfrm>
            <a:off x="11387210" y="592228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EBC38B-7D18-2CEC-D9A2-77AB7CD129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8630"/>
          <a:stretch>
            <a:fillRect/>
          </a:stretch>
        </p:blipFill>
        <p:spPr>
          <a:xfrm>
            <a:off x="9757503" y="5733469"/>
            <a:ext cx="2139220" cy="11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0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216214" y="1334776"/>
            <a:ext cx="5389100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4880777"/>
            <a:ext cx="3527597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302" y="1304926"/>
            <a:ext cx="5329583" cy="4750818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61C95-3523-1A34-4F85-4599A7AA39A9}"/>
              </a:ext>
            </a:extLst>
          </p:cNvPr>
          <p:cNvSpPr/>
          <p:nvPr userDrawn="1"/>
        </p:nvSpPr>
        <p:spPr>
          <a:xfrm>
            <a:off x="6216214" y="605524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89408-D552-769A-E12F-4EDC5FA39995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8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47218" y="1335796"/>
            <a:ext cx="4621992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47218" y="4880777"/>
            <a:ext cx="3485070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3950" y="0"/>
            <a:ext cx="5193393" cy="6055744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61C95-3523-1A34-4F85-4599A7AA39A9}"/>
              </a:ext>
            </a:extLst>
          </p:cNvPr>
          <p:cNvSpPr/>
          <p:nvPr userDrawn="1"/>
        </p:nvSpPr>
        <p:spPr>
          <a:xfrm>
            <a:off x="4332188" y="4664777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98D32DF-C365-4D24-9E45-C752DFEDFBCE}"/>
              </a:ext>
            </a:extLst>
          </p:cNvPr>
          <p:cNvSpPr/>
          <p:nvPr userDrawn="1"/>
        </p:nvSpPr>
        <p:spPr>
          <a:xfrm>
            <a:off x="5988050" y="590309"/>
            <a:ext cx="6211666" cy="6265312"/>
          </a:xfrm>
          <a:custGeom>
            <a:avLst/>
            <a:gdLst>
              <a:gd name="connsiteX0" fmla="*/ 0 w 5995686"/>
              <a:gd name="connsiteY0" fmla="*/ 6331352 h 6331352"/>
              <a:gd name="connsiteX1" fmla="*/ 0 w 5995686"/>
              <a:gd name="connsiteY1" fmla="*/ 5683169 h 6331352"/>
              <a:gd name="connsiteX2" fmla="*/ 5416952 w 5995686"/>
              <a:gd name="connsiteY2" fmla="*/ 5683169 h 6331352"/>
              <a:gd name="connsiteX3" fmla="*/ 5416952 w 5995686"/>
              <a:gd name="connsiteY3" fmla="*/ 0 h 6331352"/>
              <a:gd name="connsiteX4" fmla="*/ 5995686 w 5995686"/>
              <a:gd name="connsiteY4" fmla="*/ 0 h 6331352"/>
              <a:gd name="connsiteX0" fmla="*/ 0 w 5995686"/>
              <a:gd name="connsiteY0" fmla="*/ 6265312 h 6265312"/>
              <a:gd name="connsiteX1" fmla="*/ 0 w 5995686"/>
              <a:gd name="connsiteY1" fmla="*/ 5683169 h 6265312"/>
              <a:gd name="connsiteX2" fmla="*/ 5416952 w 5995686"/>
              <a:gd name="connsiteY2" fmla="*/ 5683169 h 6265312"/>
              <a:gd name="connsiteX3" fmla="*/ 5416952 w 5995686"/>
              <a:gd name="connsiteY3" fmla="*/ 0 h 6265312"/>
              <a:gd name="connsiteX4" fmla="*/ 5995686 w 5995686"/>
              <a:gd name="connsiteY4" fmla="*/ 0 h 626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5686" h="6265312">
                <a:moveTo>
                  <a:pt x="0" y="6265312"/>
                </a:moveTo>
                <a:lnTo>
                  <a:pt x="0" y="5683169"/>
                </a:lnTo>
                <a:lnTo>
                  <a:pt x="5416952" y="5683169"/>
                </a:lnTo>
                <a:lnTo>
                  <a:pt x="5416952" y="0"/>
                </a:lnTo>
                <a:lnTo>
                  <a:pt x="5995686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9E2DAE-D7DA-7E46-D55C-BAB9B55FAA6F}"/>
              </a:ext>
            </a:extLst>
          </p:cNvPr>
          <p:cNvSpPr/>
          <p:nvPr userDrawn="1"/>
        </p:nvSpPr>
        <p:spPr>
          <a:xfrm>
            <a:off x="-23149" y="3429000"/>
            <a:ext cx="601883" cy="3446362"/>
          </a:xfrm>
          <a:custGeom>
            <a:avLst/>
            <a:gdLst>
              <a:gd name="connsiteX0" fmla="*/ 0 w 601883"/>
              <a:gd name="connsiteY0" fmla="*/ 0 h 1794076"/>
              <a:gd name="connsiteX1" fmla="*/ 601883 w 601883"/>
              <a:gd name="connsiteY1" fmla="*/ 0 h 1794076"/>
              <a:gd name="connsiteX2" fmla="*/ 601883 w 601883"/>
              <a:gd name="connsiteY2" fmla="*/ 1794076 h 179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883" h="1794076">
                <a:moveTo>
                  <a:pt x="0" y="0"/>
                </a:moveTo>
                <a:lnTo>
                  <a:pt x="601883" y="0"/>
                </a:lnTo>
                <a:lnTo>
                  <a:pt x="601883" y="1794076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59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4953235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8950" y="4669842"/>
            <a:ext cx="3527597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8050" y="1309115"/>
            <a:ext cx="5605000" cy="4961055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89408-D552-769A-E12F-4EDC5FA39995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5116375" y="5399423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860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260763" cy="2215991"/>
          </a:xfrm>
          <a:prstGeom prst="rect">
            <a:avLst/>
          </a:prstGeom>
        </p:spPr>
        <p:txBody>
          <a:bodyPr vert="horz" wrap="square" lIns="0" tIns="0" rIns="216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83233" y="2141857"/>
            <a:ext cx="3529012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950" y="3797247"/>
            <a:ext cx="5389100" cy="3060753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7405929" y="586304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13492D-030C-700F-6504-CD761D9FA9BB}"/>
              </a:ext>
            </a:extLst>
          </p:cNvPr>
          <p:cNvSpPr/>
          <p:nvPr userDrawn="1"/>
        </p:nvSpPr>
        <p:spPr>
          <a:xfrm>
            <a:off x="6215605" y="0"/>
            <a:ext cx="2812648" cy="6863787"/>
          </a:xfrm>
          <a:custGeom>
            <a:avLst/>
            <a:gdLst>
              <a:gd name="connsiteX0" fmla="*/ 0 w 2812648"/>
              <a:gd name="connsiteY0" fmla="*/ 6863787 h 6863787"/>
              <a:gd name="connsiteX1" fmla="*/ 0 w 2812648"/>
              <a:gd name="connsiteY1" fmla="*/ 6285053 h 6863787"/>
              <a:gd name="connsiteX2" fmla="*/ 1643605 w 2812648"/>
              <a:gd name="connsiteY2" fmla="*/ 6285053 h 6863787"/>
              <a:gd name="connsiteX3" fmla="*/ 1643605 w 2812648"/>
              <a:gd name="connsiteY3" fmla="*/ 601884 h 6863787"/>
              <a:gd name="connsiteX4" fmla="*/ 2812648 w 2812648"/>
              <a:gd name="connsiteY4" fmla="*/ 601884 h 6863787"/>
              <a:gd name="connsiteX5" fmla="*/ 2812648 w 2812648"/>
              <a:gd name="connsiteY5" fmla="*/ 0 h 686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2648" h="6863787">
                <a:moveTo>
                  <a:pt x="0" y="6863787"/>
                </a:moveTo>
                <a:lnTo>
                  <a:pt x="0" y="6285053"/>
                </a:lnTo>
                <a:lnTo>
                  <a:pt x="1643605" y="6285053"/>
                </a:lnTo>
                <a:lnTo>
                  <a:pt x="1643605" y="601884"/>
                </a:lnTo>
                <a:lnTo>
                  <a:pt x="2812648" y="601884"/>
                </a:lnTo>
                <a:lnTo>
                  <a:pt x="2812648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8083233" y="2698749"/>
            <a:ext cx="3529012" cy="3582634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F3C5751-CD98-098E-1C41-22D7250C56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3091" r="47154"/>
          <a:stretch>
            <a:fillRect/>
          </a:stretch>
        </p:blipFill>
        <p:spPr>
          <a:xfrm>
            <a:off x="11061507" y="0"/>
            <a:ext cx="1130494" cy="14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9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044564" cy="2215991"/>
          </a:xfrm>
          <a:prstGeom prst="rect">
            <a:avLst/>
          </a:prstGeom>
        </p:spPr>
        <p:txBody>
          <a:bodyPr vert="horz" wrap="square" lIns="0" tIns="0" rIns="216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3179763" y="3879367"/>
            <a:ext cx="467995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1613" y="0"/>
            <a:ext cx="3900387" cy="627380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3179763" y="4436259"/>
            <a:ext cx="4679950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4149C0-3081-C4BA-7643-78AA241E4AC8}"/>
              </a:ext>
            </a:extLst>
          </p:cNvPr>
          <p:cNvCxnSpPr/>
          <p:nvPr userDrawn="1"/>
        </p:nvCxnSpPr>
        <p:spPr>
          <a:xfrm>
            <a:off x="8075613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BF5FCAC-5C17-D2BF-7657-C0973D7209F7}"/>
              </a:ext>
            </a:extLst>
          </p:cNvPr>
          <p:cNvSpPr/>
          <p:nvPr userDrawn="1"/>
        </p:nvSpPr>
        <p:spPr>
          <a:xfrm>
            <a:off x="-12192" y="4504944"/>
            <a:ext cx="2371344" cy="2340864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344" h="2340864">
                <a:moveTo>
                  <a:pt x="0" y="0"/>
                </a:moveTo>
                <a:lnTo>
                  <a:pt x="603504" y="0"/>
                </a:lnTo>
                <a:lnTo>
                  <a:pt x="603504" y="591312"/>
                </a:lnTo>
                <a:lnTo>
                  <a:pt x="1188720" y="591312"/>
                </a:lnTo>
                <a:lnTo>
                  <a:pt x="1188720" y="1188720"/>
                </a:lnTo>
                <a:lnTo>
                  <a:pt x="1767840" y="1188720"/>
                </a:lnTo>
                <a:lnTo>
                  <a:pt x="1767840" y="1780032"/>
                </a:lnTo>
                <a:lnTo>
                  <a:pt x="2371344" y="1780032"/>
                </a:lnTo>
                <a:lnTo>
                  <a:pt x="2371344" y="2340864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448C9E-F23A-E6C6-D1DD-4D9DCE4E53A7}"/>
              </a:ext>
            </a:extLst>
          </p:cNvPr>
          <p:cNvSpPr/>
          <p:nvPr userDrawn="1"/>
        </p:nvSpPr>
        <p:spPr>
          <a:xfrm>
            <a:off x="7643614" y="130492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96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F132-EA58-D3CA-81F2-46FA7E74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06E6-E102-EECC-24A2-5192337D9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E626B-0790-3C58-EFD5-D24BE070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E4E1-4FA4-DE16-3540-026DA4F6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7A6D6-29B4-826B-95CC-D57F9D41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6970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044564" cy="2215991"/>
          </a:xfrm>
          <a:prstGeom prst="rect">
            <a:avLst/>
          </a:prstGeom>
        </p:spPr>
        <p:txBody>
          <a:bodyPr vert="horz" wrap="square" lIns="0" tIns="0" rIns="216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3179763" y="3879367"/>
            <a:ext cx="467995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19">
            <a:extLst>
              <a:ext uri="{FF2B5EF4-FFF2-40B4-BE49-F238E27FC236}">
                <a16:creationId xmlns:a16="http://schemas.microsoft.com/office/drawing/2014/main" id="{B3814117-9E6D-D717-861A-A027F483CB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91613" y="0"/>
            <a:ext cx="3900387" cy="6273801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3179763" y="4436259"/>
            <a:ext cx="4679950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4149C0-3081-C4BA-7643-78AA241E4AC8}"/>
              </a:ext>
            </a:extLst>
          </p:cNvPr>
          <p:cNvCxnSpPr/>
          <p:nvPr userDrawn="1"/>
        </p:nvCxnSpPr>
        <p:spPr>
          <a:xfrm>
            <a:off x="8075613" y="0"/>
            <a:ext cx="0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BF5FCAC-5C17-D2BF-7657-C0973D7209F7}"/>
              </a:ext>
            </a:extLst>
          </p:cNvPr>
          <p:cNvSpPr/>
          <p:nvPr userDrawn="1"/>
        </p:nvSpPr>
        <p:spPr>
          <a:xfrm>
            <a:off x="-12192" y="4504944"/>
            <a:ext cx="2371344" cy="2340864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344" h="2340864">
                <a:moveTo>
                  <a:pt x="0" y="0"/>
                </a:moveTo>
                <a:lnTo>
                  <a:pt x="603504" y="0"/>
                </a:lnTo>
                <a:lnTo>
                  <a:pt x="603504" y="591312"/>
                </a:lnTo>
                <a:lnTo>
                  <a:pt x="1188720" y="591312"/>
                </a:lnTo>
                <a:lnTo>
                  <a:pt x="1188720" y="1188720"/>
                </a:lnTo>
                <a:lnTo>
                  <a:pt x="1767840" y="1188720"/>
                </a:lnTo>
                <a:lnTo>
                  <a:pt x="1767840" y="1780032"/>
                </a:lnTo>
                <a:lnTo>
                  <a:pt x="2371344" y="1780032"/>
                </a:lnTo>
                <a:lnTo>
                  <a:pt x="2371344" y="2340864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448C9E-F23A-E6C6-D1DD-4D9DCE4E53A7}"/>
              </a:ext>
            </a:extLst>
          </p:cNvPr>
          <p:cNvSpPr/>
          <p:nvPr userDrawn="1"/>
        </p:nvSpPr>
        <p:spPr>
          <a:xfrm>
            <a:off x="7643614" y="130492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0347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11013296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7859713" y="3115981"/>
            <a:ext cx="3529012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11388171" y="5842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7859713" y="3672873"/>
            <a:ext cx="3529012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Placeholder 1">
            <a:extLst>
              <a:ext uri="{FF2B5EF4-FFF2-40B4-BE49-F238E27FC236}">
                <a16:creationId xmlns:a16="http://schemas.microsoft.com/office/drawing/2014/main" id="{B42A0C20-B031-3E8E-2BE4-D66D75BB5DE3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3179763" y="3118913"/>
            <a:ext cx="3529012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EEAF2F-3465-4005-4ECA-48B4FEEE4F71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3179763" y="3675805"/>
            <a:ext cx="3529012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F96315-EA91-04F7-1D12-AD012FABE94B}"/>
              </a:ext>
            </a:extLst>
          </p:cNvPr>
          <p:cNvSpPr/>
          <p:nvPr userDrawn="1"/>
        </p:nvSpPr>
        <p:spPr>
          <a:xfrm>
            <a:off x="-21771" y="4495800"/>
            <a:ext cx="11625942" cy="2351314"/>
          </a:xfrm>
          <a:custGeom>
            <a:avLst/>
            <a:gdLst>
              <a:gd name="connsiteX0" fmla="*/ 0 w 11625942"/>
              <a:gd name="connsiteY0" fmla="*/ 0 h 2351314"/>
              <a:gd name="connsiteX1" fmla="*/ 609600 w 11625942"/>
              <a:gd name="connsiteY1" fmla="*/ 0 h 2351314"/>
              <a:gd name="connsiteX2" fmla="*/ 609600 w 11625942"/>
              <a:gd name="connsiteY2" fmla="*/ 598714 h 2351314"/>
              <a:gd name="connsiteX3" fmla="*/ 1208314 w 11625942"/>
              <a:gd name="connsiteY3" fmla="*/ 598714 h 2351314"/>
              <a:gd name="connsiteX4" fmla="*/ 1208314 w 11625942"/>
              <a:gd name="connsiteY4" fmla="*/ 1197429 h 2351314"/>
              <a:gd name="connsiteX5" fmla="*/ 1774371 w 11625942"/>
              <a:gd name="connsiteY5" fmla="*/ 1197429 h 2351314"/>
              <a:gd name="connsiteX6" fmla="*/ 1774371 w 11625942"/>
              <a:gd name="connsiteY6" fmla="*/ 1774371 h 2351314"/>
              <a:gd name="connsiteX7" fmla="*/ 11625942 w 11625942"/>
              <a:gd name="connsiteY7" fmla="*/ 1774371 h 2351314"/>
              <a:gd name="connsiteX8" fmla="*/ 11625942 w 11625942"/>
              <a:gd name="connsiteY8" fmla="*/ 2351314 h 235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5942" h="2351314">
                <a:moveTo>
                  <a:pt x="0" y="0"/>
                </a:moveTo>
                <a:lnTo>
                  <a:pt x="609600" y="0"/>
                </a:lnTo>
                <a:lnTo>
                  <a:pt x="609600" y="598714"/>
                </a:lnTo>
                <a:lnTo>
                  <a:pt x="1208314" y="598714"/>
                </a:lnTo>
                <a:lnTo>
                  <a:pt x="1208314" y="1197429"/>
                </a:lnTo>
                <a:lnTo>
                  <a:pt x="1774371" y="1197429"/>
                </a:lnTo>
                <a:lnTo>
                  <a:pt x="1774371" y="1774371"/>
                </a:lnTo>
                <a:lnTo>
                  <a:pt x="11625942" y="1774371"/>
                </a:lnTo>
                <a:lnTo>
                  <a:pt x="11625942" y="2351314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95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5156691" cy="2954655"/>
          </a:xfrm>
          <a:prstGeom prst="rect">
            <a:avLst/>
          </a:prstGeom>
        </p:spPr>
        <p:txBody>
          <a:bodyPr vert="horz" wrap="square" lIns="0" tIns="0" rIns="432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9000664" y="3372712"/>
            <a:ext cx="2592387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583709" y="5841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9015904" y="3929604"/>
            <a:ext cx="2592387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Placeholder 1">
            <a:extLst>
              <a:ext uri="{FF2B5EF4-FFF2-40B4-BE49-F238E27FC236}">
                <a16:creationId xmlns:a16="http://schemas.microsoft.com/office/drawing/2014/main" id="{B42A0C20-B031-3E8E-2BE4-D66D75BB5DE3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5993129" y="1315114"/>
            <a:ext cx="2592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EEAF2F-3465-4005-4ECA-48B4FEEE4F71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5993129" y="1872006"/>
            <a:ext cx="2592000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AEABAE0-ACB0-65C7-DAF1-28E69F6BEE43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146C0F-78F7-A5BD-A6C8-18CE4073BB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48128"/>
          <a:stretch>
            <a:fillRect/>
          </a:stretch>
        </p:blipFill>
        <p:spPr>
          <a:xfrm>
            <a:off x="6135838" y="5769029"/>
            <a:ext cx="2499869" cy="10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7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5156691" cy="2954655"/>
          </a:xfrm>
          <a:prstGeom prst="rect">
            <a:avLst/>
          </a:prstGeom>
        </p:spPr>
        <p:txBody>
          <a:bodyPr vert="horz" wrap="square" lIns="0" tIns="0" rIns="432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 2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9000664" y="3372712"/>
            <a:ext cx="2592387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583709" y="5841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9015904" y="3929604"/>
            <a:ext cx="2592387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 </a:t>
            </a:r>
          </a:p>
        </p:txBody>
      </p:sp>
      <p:sp>
        <p:nvSpPr>
          <p:cNvPr id="11" name="Subtitle Placeholder 1">
            <a:extLst>
              <a:ext uri="{FF2B5EF4-FFF2-40B4-BE49-F238E27FC236}">
                <a16:creationId xmlns:a16="http://schemas.microsoft.com/office/drawing/2014/main" id="{B42A0C20-B031-3E8E-2BE4-D66D75BB5DE3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5993129" y="1315114"/>
            <a:ext cx="2592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9EEAF2F-3465-4005-4ECA-48B4FEEE4F71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5993129" y="1872006"/>
            <a:ext cx="2592000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AEABAE0-ACB0-65C7-DAF1-28E69F6BEE43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146C0F-78F7-A5BD-A6C8-18CE4073BB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48128"/>
          <a:stretch>
            <a:fillRect/>
          </a:stretch>
        </p:blipFill>
        <p:spPr>
          <a:xfrm>
            <a:off x="6135838" y="5769029"/>
            <a:ext cx="2499869" cy="10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40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476664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 3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796340" y="3381410"/>
            <a:ext cx="2808284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8796340" y="3938302"/>
            <a:ext cx="2808284" cy="20880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5049125" y="3381410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03E703-FA17-23B9-59FB-EBB67AEAB33E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5052364" y="3938302"/>
            <a:ext cx="2808000" cy="20880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 1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7"/>
            </p:custDataLst>
          </p:nvPr>
        </p:nvSpPr>
        <p:spPr>
          <a:xfrm>
            <a:off x="1308388" y="3378516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F7D2DE6-61BB-E75E-2FDD-54F93C376A74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1308388" y="3935408"/>
            <a:ext cx="2808000" cy="2086840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43EB3E4-BEB1-7D78-79FA-0EDF77A4F0A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4909"/>
          <a:stretch>
            <a:fillRect/>
          </a:stretch>
        </p:blipFill>
        <p:spPr>
          <a:xfrm>
            <a:off x="9454183" y="0"/>
            <a:ext cx="2495169" cy="1304925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27D6BE-C60D-B1EB-E9CB-ECF879CDE52D}"/>
              </a:ext>
            </a:extLst>
          </p:cNvPr>
          <p:cNvSpPr/>
          <p:nvPr userDrawn="1"/>
        </p:nvSpPr>
        <p:spPr>
          <a:xfrm>
            <a:off x="587376" y="2569580"/>
            <a:ext cx="11589192" cy="4294207"/>
          </a:xfrm>
          <a:custGeom>
            <a:avLst/>
            <a:gdLst>
              <a:gd name="connsiteX0" fmla="*/ 11574683 w 11574683"/>
              <a:gd name="connsiteY0" fmla="*/ 0 h 4294207"/>
              <a:gd name="connsiteX1" fmla="*/ 11007524 w 11574683"/>
              <a:gd name="connsiteY1" fmla="*/ 0 h 4294207"/>
              <a:gd name="connsiteX2" fmla="*/ 11007524 w 11574683"/>
              <a:gd name="connsiteY2" fmla="*/ 520861 h 4294207"/>
              <a:gd name="connsiteX3" fmla="*/ 7731888 w 11574683"/>
              <a:gd name="connsiteY3" fmla="*/ 520861 h 4294207"/>
              <a:gd name="connsiteX4" fmla="*/ 7731888 w 11574683"/>
              <a:gd name="connsiteY4" fmla="*/ 3703898 h 4294207"/>
              <a:gd name="connsiteX5" fmla="*/ 0 w 11574683"/>
              <a:gd name="connsiteY5" fmla="*/ 3703898 h 4294207"/>
              <a:gd name="connsiteX6" fmla="*/ 0 w 11574683"/>
              <a:gd name="connsiteY6" fmla="*/ 4294207 h 429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74683" h="4294207">
                <a:moveTo>
                  <a:pt x="11574683" y="0"/>
                </a:moveTo>
                <a:lnTo>
                  <a:pt x="11007524" y="0"/>
                </a:lnTo>
                <a:lnTo>
                  <a:pt x="11007524" y="520861"/>
                </a:lnTo>
                <a:lnTo>
                  <a:pt x="7731888" y="520861"/>
                </a:lnTo>
                <a:lnTo>
                  <a:pt x="7731888" y="3703898"/>
                </a:lnTo>
                <a:lnTo>
                  <a:pt x="0" y="3703898"/>
                </a:lnTo>
                <a:lnTo>
                  <a:pt x="0" y="4294207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5D5B8-D1E3-0A80-02AA-3F4D8A497D1E}"/>
              </a:ext>
            </a:extLst>
          </p:cNvPr>
          <p:cNvSpPr/>
          <p:nvPr userDrawn="1"/>
        </p:nvSpPr>
        <p:spPr>
          <a:xfrm>
            <a:off x="8320532" y="130492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589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237209" cy="2215991"/>
          </a:xfrm>
          <a:prstGeom prst="rect">
            <a:avLst/>
          </a:prstGeom>
        </p:spPr>
        <p:txBody>
          <a:bodyPr vert="horz" wrap="square" lIns="0" tIns="0" rIns="216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 3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4128666"/>
            <a:ext cx="3529011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8075613" y="4685558"/>
            <a:ext cx="3529011" cy="1587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3405823" y="4128666"/>
            <a:ext cx="352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03E703-FA17-23B9-59FB-EBB67AEAB33E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3409062" y="4685558"/>
            <a:ext cx="3528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 1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7"/>
            </p:custDataLst>
          </p:nvPr>
        </p:nvSpPr>
        <p:spPr>
          <a:xfrm>
            <a:off x="8076625" y="1324616"/>
            <a:ext cx="352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F7D2DE6-61BB-E75E-2FDD-54F93C376A74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8076625" y="1881508"/>
            <a:ext cx="3528000" cy="2086840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CE203CF-4E7F-7B05-EFB7-0753123909CF}"/>
              </a:ext>
            </a:extLst>
          </p:cNvPr>
          <p:cNvSpPr/>
          <p:nvPr userDrawn="1"/>
        </p:nvSpPr>
        <p:spPr>
          <a:xfrm>
            <a:off x="-12192" y="4504944"/>
            <a:ext cx="2371344" cy="2340864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344" h="2340864">
                <a:moveTo>
                  <a:pt x="0" y="0"/>
                </a:moveTo>
                <a:lnTo>
                  <a:pt x="603504" y="0"/>
                </a:lnTo>
                <a:lnTo>
                  <a:pt x="603504" y="591312"/>
                </a:lnTo>
                <a:lnTo>
                  <a:pt x="1188720" y="591312"/>
                </a:lnTo>
                <a:lnTo>
                  <a:pt x="1188720" y="1188720"/>
                </a:lnTo>
                <a:lnTo>
                  <a:pt x="1767840" y="1188720"/>
                </a:lnTo>
                <a:lnTo>
                  <a:pt x="1767840" y="1780032"/>
                </a:lnTo>
                <a:lnTo>
                  <a:pt x="2371344" y="1780032"/>
                </a:lnTo>
                <a:lnTo>
                  <a:pt x="2371344" y="2340864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A957D5-1A55-4B70-ED03-9A8B147BC523}"/>
              </a:ext>
            </a:extLst>
          </p:cNvPr>
          <p:cNvSpPr/>
          <p:nvPr userDrawn="1"/>
        </p:nvSpPr>
        <p:spPr>
          <a:xfrm>
            <a:off x="11388625" y="59469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9333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8413288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 3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796340" y="3381410"/>
            <a:ext cx="2808284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8796340" y="3938302"/>
            <a:ext cx="2808284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41BBE-605D-9DB9-A218-0FBD29EA4B84}"/>
              </a:ext>
            </a:extLst>
          </p:cNvPr>
          <p:cNvSpPr/>
          <p:nvPr userDrawn="1"/>
        </p:nvSpPr>
        <p:spPr>
          <a:xfrm>
            <a:off x="602628" y="6048757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5049125" y="3381410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603E703-FA17-23B9-59FB-EBB67AEAB33E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5052364" y="3938302"/>
            <a:ext cx="2808000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 1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7"/>
            </p:custDataLst>
          </p:nvPr>
        </p:nvSpPr>
        <p:spPr>
          <a:xfrm>
            <a:off x="1308388" y="3378516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F7D2DE6-61BB-E75E-2FDD-54F93C376A74}"/>
              </a:ext>
            </a:extLst>
          </p:cNvPr>
          <p:cNvSpPr>
            <a:spLocks noGrp="1"/>
          </p:cNvSpPr>
          <p:nvPr>
            <p:ph type="body" idx="40"/>
            <p:custDataLst>
              <p:tags r:id="rId8"/>
            </p:custDataLst>
          </p:nvPr>
        </p:nvSpPr>
        <p:spPr>
          <a:xfrm>
            <a:off x="1308388" y="3935408"/>
            <a:ext cx="2808000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43EB3E4-BEB1-7D78-79FA-0EDF77A4F0A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4909"/>
          <a:stretch>
            <a:fillRect/>
          </a:stretch>
        </p:blipFill>
        <p:spPr>
          <a:xfrm>
            <a:off x="9454183" y="0"/>
            <a:ext cx="2495169" cy="130492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0D6F76-BC17-BCDC-A96E-64B876ED5491}"/>
              </a:ext>
            </a:extLst>
          </p:cNvPr>
          <p:cNvSpPr/>
          <p:nvPr userDrawn="1"/>
        </p:nvSpPr>
        <p:spPr>
          <a:xfrm>
            <a:off x="8333772" y="2569582"/>
            <a:ext cx="3842795" cy="4276844"/>
          </a:xfrm>
          <a:custGeom>
            <a:avLst/>
            <a:gdLst>
              <a:gd name="connsiteX0" fmla="*/ 0 w 3842795"/>
              <a:gd name="connsiteY0" fmla="*/ 4548851 h 4548851"/>
              <a:gd name="connsiteX1" fmla="*/ 0 w 3842795"/>
              <a:gd name="connsiteY1" fmla="*/ 520861 h 4548851"/>
              <a:gd name="connsiteX2" fmla="*/ 3287210 w 3842795"/>
              <a:gd name="connsiteY2" fmla="*/ 520861 h 4548851"/>
              <a:gd name="connsiteX3" fmla="*/ 3287210 w 3842795"/>
              <a:gd name="connsiteY3" fmla="*/ 0 h 4548851"/>
              <a:gd name="connsiteX4" fmla="*/ 3842795 w 3842795"/>
              <a:gd name="connsiteY4" fmla="*/ 0 h 4548851"/>
              <a:gd name="connsiteX0" fmla="*/ 5080 w 3842795"/>
              <a:gd name="connsiteY0" fmla="*/ 4289771 h 4289771"/>
              <a:gd name="connsiteX1" fmla="*/ 0 w 3842795"/>
              <a:gd name="connsiteY1" fmla="*/ 520861 h 4289771"/>
              <a:gd name="connsiteX2" fmla="*/ 3287210 w 3842795"/>
              <a:gd name="connsiteY2" fmla="*/ 520861 h 4289771"/>
              <a:gd name="connsiteX3" fmla="*/ 3287210 w 3842795"/>
              <a:gd name="connsiteY3" fmla="*/ 0 h 4289771"/>
              <a:gd name="connsiteX4" fmla="*/ 3842795 w 3842795"/>
              <a:gd name="connsiteY4" fmla="*/ 0 h 428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795" h="4289771">
                <a:moveTo>
                  <a:pt x="5080" y="4289771"/>
                </a:moveTo>
                <a:cubicBezTo>
                  <a:pt x="3387" y="3033468"/>
                  <a:pt x="1693" y="1777164"/>
                  <a:pt x="0" y="520861"/>
                </a:cubicBezTo>
                <a:lnTo>
                  <a:pt x="3287210" y="520861"/>
                </a:lnTo>
                <a:lnTo>
                  <a:pt x="3287210" y="0"/>
                </a:lnTo>
                <a:lnTo>
                  <a:pt x="3842795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5901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41BBE-605D-9DB9-A218-0FBD29EA4B84}"/>
              </a:ext>
            </a:extLst>
          </p:cNvPr>
          <p:cNvSpPr/>
          <p:nvPr userDrawn="1"/>
        </p:nvSpPr>
        <p:spPr>
          <a:xfrm>
            <a:off x="11400200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A1E335AE-38DB-8A8D-4EE7-C2A035318435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4317815" y="4094095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F04798-5D75-67F7-1E1E-2E41802AF49E}"/>
              </a:ext>
            </a:extLst>
          </p:cNvPr>
          <p:cNvSpPr>
            <a:spLocks noGrp="1"/>
          </p:cNvSpPr>
          <p:nvPr>
            <p:ph type="body" idx="36"/>
            <p:custDataLst>
              <p:tags r:id="rId3"/>
            </p:custDataLst>
          </p:nvPr>
        </p:nvSpPr>
        <p:spPr>
          <a:xfrm>
            <a:off x="4317815" y="4373988"/>
            <a:ext cx="3312000" cy="1587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117FF020-54BF-4518-B5F5-FE2388975C4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597535" y="4094095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250BEB-81E3-1998-DED5-13C23B46EF38}"/>
              </a:ext>
            </a:extLst>
          </p:cNvPr>
          <p:cNvSpPr>
            <a:spLocks noGrp="1"/>
          </p:cNvSpPr>
          <p:nvPr>
            <p:ph type="body" idx="38"/>
            <p:custDataLst>
              <p:tags r:id="rId5"/>
            </p:custDataLst>
          </p:nvPr>
        </p:nvSpPr>
        <p:spPr>
          <a:xfrm>
            <a:off x="600774" y="4373988"/>
            <a:ext cx="3312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3E9188C1-2198-9B7C-CD28-AAE970C7D14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6"/>
            </p:custDataLst>
          </p:nvPr>
        </p:nvSpPr>
        <p:spPr>
          <a:xfrm>
            <a:off x="4318827" y="1334776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BAF39D7-5059-3C8B-7367-5EAB69EC1E99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7"/>
            </p:custDataLst>
          </p:nvPr>
        </p:nvSpPr>
        <p:spPr>
          <a:xfrm>
            <a:off x="4318827" y="1614669"/>
            <a:ext cx="3312000" cy="2086840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Subtitle Placeholder 1">
            <a:extLst>
              <a:ext uri="{FF2B5EF4-FFF2-40B4-BE49-F238E27FC236}">
                <a16:creationId xmlns:a16="http://schemas.microsoft.com/office/drawing/2014/main" id="{BEC57B94-C82E-6209-A7AD-406BD10C247C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8"/>
            </p:custDataLst>
          </p:nvPr>
        </p:nvSpPr>
        <p:spPr>
          <a:xfrm>
            <a:off x="587375" y="1334776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B7BF0CD-05CF-95FD-CE8C-40C956EAED63}"/>
              </a:ext>
            </a:extLst>
          </p:cNvPr>
          <p:cNvSpPr>
            <a:spLocks noGrp="1"/>
          </p:cNvSpPr>
          <p:nvPr>
            <p:ph type="body" idx="42"/>
            <p:custDataLst>
              <p:tags r:id="rId9"/>
            </p:custDataLst>
          </p:nvPr>
        </p:nvSpPr>
        <p:spPr>
          <a:xfrm>
            <a:off x="590614" y="1614669"/>
            <a:ext cx="3312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C3D8A83-309D-4A10-C2D8-7DCF0371082A}"/>
              </a:ext>
            </a:extLst>
          </p:cNvPr>
          <p:cNvSpPr/>
          <p:nvPr userDrawn="1"/>
        </p:nvSpPr>
        <p:spPr>
          <a:xfrm>
            <a:off x="600180" y="2540"/>
            <a:ext cx="8411633" cy="6852158"/>
          </a:xfrm>
          <a:custGeom>
            <a:avLst/>
            <a:gdLst>
              <a:gd name="connsiteX0" fmla="*/ 0 w 8437944"/>
              <a:gd name="connsiteY0" fmla="*/ 6852213 h 6852213"/>
              <a:gd name="connsiteX1" fmla="*/ 0 w 8437944"/>
              <a:gd name="connsiteY1" fmla="*/ 6296628 h 6852213"/>
              <a:gd name="connsiteX2" fmla="*/ 7292051 w 8437944"/>
              <a:gd name="connsiteY2" fmla="*/ 6296628 h 6852213"/>
              <a:gd name="connsiteX3" fmla="*/ 7292051 w 8437944"/>
              <a:gd name="connsiteY3" fmla="*/ 810228 h 6852213"/>
              <a:gd name="connsiteX4" fmla="*/ 7720314 w 8437944"/>
              <a:gd name="connsiteY4" fmla="*/ 810228 h 6852213"/>
              <a:gd name="connsiteX5" fmla="*/ 7720314 w 8437944"/>
              <a:gd name="connsiteY5" fmla="*/ 590309 h 6852213"/>
              <a:gd name="connsiteX6" fmla="*/ 8437944 w 8437944"/>
              <a:gd name="connsiteY6" fmla="*/ 590309 h 6852213"/>
              <a:gd name="connsiteX7" fmla="*/ 8437944 w 8437944"/>
              <a:gd name="connsiteY7" fmla="*/ 0 h 6852213"/>
              <a:gd name="connsiteX0" fmla="*/ 0 w 8437944"/>
              <a:gd name="connsiteY0" fmla="*/ 6871281 h 6871281"/>
              <a:gd name="connsiteX1" fmla="*/ 0 w 8437944"/>
              <a:gd name="connsiteY1" fmla="*/ 6296628 h 6871281"/>
              <a:gd name="connsiteX2" fmla="*/ 7292051 w 8437944"/>
              <a:gd name="connsiteY2" fmla="*/ 6296628 h 6871281"/>
              <a:gd name="connsiteX3" fmla="*/ 7292051 w 8437944"/>
              <a:gd name="connsiteY3" fmla="*/ 810228 h 6871281"/>
              <a:gd name="connsiteX4" fmla="*/ 7720314 w 8437944"/>
              <a:gd name="connsiteY4" fmla="*/ 810228 h 6871281"/>
              <a:gd name="connsiteX5" fmla="*/ 7720314 w 8437944"/>
              <a:gd name="connsiteY5" fmla="*/ 590309 h 6871281"/>
              <a:gd name="connsiteX6" fmla="*/ 8437944 w 8437944"/>
              <a:gd name="connsiteY6" fmla="*/ 590309 h 6871281"/>
              <a:gd name="connsiteX7" fmla="*/ 8437944 w 8437944"/>
              <a:gd name="connsiteY7" fmla="*/ 0 h 6871281"/>
              <a:gd name="connsiteX0" fmla="*/ 0 w 8437944"/>
              <a:gd name="connsiteY0" fmla="*/ 6858569 h 6858569"/>
              <a:gd name="connsiteX1" fmla="*/ 0 w 8437944"/>
              <a:gd name="connsiteY1" fmla="*/ 6283916 h 6858569"/>
              <a:gd name="connsiteX2" fmla="*/ 7292051 w 8437944"/>
              <a:gd name="connsiteY2" fmla="*/ 6283916 h 6858569"/>
              <a:gd name="connsiteX3" fmla="*/ 7292051 w 8437944"/>
              <a:gd name="connsiteY3" fmla="*/ 797516 h 6858569"/>
              <a:gd name="connsiteX4" fmla="*/ 7720314 w 8437944"/>
              <a:gd name="connsiteY4" fmla="*/ 797516 h 6858569"/>
              <a:gd name="connsiteX5" fmla="*/ 7720314 w 8437944"/>
              <a:gd name="connsiteY5" fmla="*/ 577597 h 6858569"/>
              <a:gd name="connsiteX6" fmla="*/ 8437944 w 8437944"/>
              <a:gd name="connsiteY6" fmla="*/ 577597 h 6858569"/>
              <a:gd name="connsiteX7" fmla="*/ 8437944 w 8437944"/>
              <a:gd name="connsiteY7" fmla="*/ 0 h 685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37944" h="6858569">
                <a:moveTo>
                  <a:pt x="0" y="6858569"/>
                </a:moveTo>
                <a:lnTo>
                  <a:pt x="0" y="6283916"/>
                </a:lnTo>
                <a:lnTo>
                  <a:pt x="7292051" y="6283916"/>
                </a:lnTo>
                <a:lnTo>
                  <a:pt x="7292051" y="797516"/>
                </a:lnTo>
                <a:lnTo>
                  <a:pt x="7720314" y="797516"/>
                </a:lnTo>
                <a:lnTo>
                  <a:pt x="7720314" y="577597"/>
                </a:lnTo>
                <a:lnTo>
                  <a:pt x="8437944" y="577597"/>
                </a:lnTo>
                <a:lnTo>
                  <a:pt x="8437944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2DE7C3-8FFF-94E0-3D3E-E15C70357F7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8087188" y="1334776"/>
            <a:ext cx="3529012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64865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941BBE-605D-9DB9-A218-0FBD29EA4B84}"/>
              </a:ext>
            </a:extLst>
          </p:cNvPr>
          <p:cNvSpPr/>
          <p:nvPr userDrawn="1"/>
        </p:nvSpPr>
        <p:spPr>
          <a:xfrm>
            <a:off x="11400200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A1E335AE-38DB-8A8D-4EE7-C2A035318435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4317815" y="4094095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F04798-5D75-67F7-1E1E-2E41802AF49E}"/>
              </a:ext>
            </a:extLst>
          </p:cNvPr>
          <p:cNvSpPr>
            <a:spLocks noGrp="1"/>
          </p:cNvSpPr>
          <p:nvPr>
            <p:ph type="body" idx="36"/>
            <p:custDataLst>
              <p:tags r:id="rId3"/>
            </p:custDataLst>
          </p:nvPr>
        </p:nvSpPr>
        <p:spPr>
          <a:xfrm>
            <a:off x="4317815" y="4373988"/>
            <a:ext cx="3312000" cy="1587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117FF020-54BF-4518-B5F5-FE2388975C4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597535" y="4094095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250BEB-81E3-1998-DED5-13C23B46EF38}"/>
              </a:ext>
            </a:extLst>
          </p:cNvPr>
          <p:cNvSpPr>
            <a:spLocks noGrp="1"/>
          </p:cNvSpPr>
          <p:nvPr>
            <p:ph type="body" idx="38"/>
            <p:custDataLst>
              <p:tags r:id="rId5"/>
            </p:custDataLst>
          </p:nvPr>
        </p:nvSpPr>
        <p:spPr>
          <a:xfrm>
            <a:off x="600774" y="4373988"/>
            <a:ext cx="3312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3E9188C1-2198-9B7C-CD28-AAE970C7D14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6"/>
            </p:custDataLst>
          </p:nvPr>
        </p:nvSpPr>
        <p:spPr>
          <a:xfrm>
            <a:off x="4318827" y="1334776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BAF39D7-5059-3C8B-7367-5EAB69EC1E99}"/>
              </a:ext>
            </a:extLst>
          </p:cNvPr>
          <p:cNvSpPr>
            <a:spLocks noGrp="1"/>
          </p:cNvSpPr>
          <p:nvPr>
            <p:ph type="body" idx="40"/>
            <p:custDataLst>
              <p:tags r:id="rId7"/>
            </p:custDataLst>
          </p:nvPr>
        </p:nvSpPr>
        <p:spPr>
          <a:xfrm>
            <a:off x="4318827" y="1614669"/>
            <a:ext cx="3312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ubtitle Placeholder 1">
            <a:extLst>
              <a:ext uri="{FF2B5EF4-FFF2-40B4-BE49-F238E27FC236}">
                <a16:creationId xmlns:a16="http://schemas.microsoft.com/office/drawing/2014/main" id="{BEC57B94-C82E-6209-A7AD-406BD10C247C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8"/>
            </p:custDataLst>
          </p:nvPr>
        </p:nvSpPr>
        <p:spPr>
          <a:xfrm>
            <a:off x="587375" y="1334776"/>
            <a:ext cx="331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B7BF0CD-05CF-95FD-CE8C-40C956EAED63}"/>
              </a:ext>
            </a:extLst>
          </p:cNvPr>
          <p:cNvSpPr>
            <a:spLocks noGrp="1"/>
          </p:cNvSpPr>
          <p:nvPr>
            <p:ph type="body" idx="42"/>
            <p:custDataLst>
              <p:tags r:id="rId9"/>
            </p:custDataLst>
          </p:nvPr>
        </p:nvSpPr>
        <p:spPr>
          <a:xfrm>
            <a:off x="590614" y="1614669"/>
            <a:ext cx="3312000" cy="158824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C3D8A83-309D-4A10-C2D8-7DCF0371082A}"/>
              </a:ext>
            </a:extLst>
          </p:cNvPr>
          <p:cNvSpPr/>
          <p:nvPr userDrawn="1"/>
        </p:nvSpPr>
        <p:spPr>
          <a:xfrm>
            <a:off x="600180" y="2540"/>
            <a:ext cx="8411633" cy="6852158"/>
          </a:xfrm>
          <a:custGeom>
            <a:avLst/>
            <a:gdLst>
              <a:gd name="connsiteX0" fmla="*/ 0 w 8437944"/>
              <a:gd name="connsiteY0" fmla="*/ 6852213 h 6852213"/>
              <a:gd name="connsiteX1" fmla="*/ 0 w 8437944"/>
              <a:gd name="connsiteY1" fmla="*/ 6296628 h 6852213"/>
              <a:gd name="connsiteX2" fmla="*/ 7292051 w 8437944"/>
              <a:gd name="connsiteY2" fmla="*/ 6296628 h 6852213"/>
              <a:gd name="connsiteX3" fmla="*/ 7292051 w 8437944"/>
              <a:gd name="connsiteY3" fmla="*/ 810228 h 6852213"/>
              <a:gd name="connsiteX4" fmla="*/ 7720314 w 8437944"/>
              <a:gd name="connsiteY4" fmla="*/ 810228 h 6852213"/>
              <a:gd name="connsiteX5" fmla="*/ 7720314 w 8437944"/>
              <a:gd name="connsiteY5" fmla="*/ 590309 h 6852213"/>
              <a:gd name="connsiteX6" fmla="*/ 8437944 w 8437944"/>
              <a:gd name="connsiteY6" fmla="*/ 590309 h 6852213"/>
              <a:gd name="connsiteX7" fmla="*/ 8437944 w 8437944"/>
              <a:gd name="connsiteY7" fmla="*/ 0 h 6852213"/>
              <a:gd name="connsiteX0" fmla="*/ 0 w 8437944"/>
              <a:gd name="connsiteY0" fmla="*/ 6871281 h 6871281"/>
              <a:gd name="connsiteX1" fmla="*/ 0 w 8437944"/>
              <a:gd name="connsiteY1" fmla="*/ 6296628 h 6871281"/>
              <a:gd name="connsiteX2" fmla="*/ 7292051 w 8437944"/>
              <a:gd name="connsiteY2" fmla="*/ 6296628 h 6871281"/>
              <a:gd name="connsiteX3" fmla="*/ 7292051 w 8437944"/>
              <a:gd name="connsiteY3" fmla="*/ 810228 h 6871281"/>
              <a:gd name="connsiteX4" fmla="*/ 7720314 w 8437944"/>
              <a:gd name="connsiteY4" fmla="*/ 810228 h 6871281"/>
              <a:gd name="connsiteX5" fmla="*/ 7720314 w 8437944"/>
              <a:gd name="connsiteY5" fmla="*/ 590309 h 6871281"/>
              <a:gd name="connsiteX6" fmla="*/ 8437944 w 8437944"/>
              <a:gd name="connsiteY6" fmla="*/ 590309 h 6871281"/>
              <a:gd name="connsiteX7" fmla="*/ 8437944 w 8437944"/>
              <a:gd name="connsiteY7" fmla="*/ 0 h 6871281"/>
              <a:gd name="connsiteX0" fmla="*/ 0 w 8437944"/>
              <a:gd name="connsiteY0" fmla="*/ 6858569 h 6858569"/>
              <a:gd name="connsiteX1" fmla="*/ 0 w 8437944"/>
              <a:gd name="connsiteY1" fmla="*/ 6283916 h 6858569"/>
              <a:gd name="connsiteX2" fmla="*/ 7292051 w 8437944"/>
              <a:gd name="connsiteY2" fmla="*/ 6283916 h 6858569"/>
              <a:gd name="connsiteX3" fmla="*/ 7292051 w 8437944"/>
              <a:gd name="connsiteY3" fmla="*/ 797516 h 6858569"/>
              <a:gd name="connsiteX4" fmla="*/ 7720314 w 8437944"/>
              <a:gd name="connsiteY4" fmla="*/ 797516 h 6858569"/>
              <a:gd name="connsiteX5" fmla="*/ 7720314 w 8437944"/>
              <a:gd name="connsiteY5" fmla="*/ 577597 h 6858569"/>
              <a:gd name="connsiteX6" fmla="*/ 8437944 w 8437944"/>
              <a:gd name="connsiteY6" fmla="*/ 577597 h 6858569"/>
              <a:gd name="connsiteX7" fmla="*/ 8437944 w 8437944"/>
              <a:gd name="connsiteY7" fmla="*/ 0 h 685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37944" h="6858569">
                <a:moveTo>
                  <a:pt x="0" y="6858569"/>
                </a:moveTo>
                <a:lnTo>
                  <a:pt x="0" y="6283916"/>
                </a:lnTo>
                <a:lnTo>
                  <a:pt x="7292051" y="6283916"/>
                </a:lnTo>
                <a:lnTo>
                  <a:pt x="7292051" y="797516"/>
                </a:lnTo>
                <a:lnTo>
                  <a:pt x="7720314" y="797516"/>
                </a:lnTo>
                <a:lnTo>
                  <a:pt x="7720314" y="577597"/>
                </a:lnTo>
                <a:lnTo>
                  <a:pt x="8437944" y="577597"/>
                </a:lnTo>
                <a:lnTo>
                  <a:pt x="8437944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2DE7C3-8FFF-94E0-3D3E-E15C70357F7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8087188" y="1334776"/>
            <a:ext cx="3529012" cy="44319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888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 5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2597399"/>
            <a:ext cx="3529370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Placeholder 7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8075612" y="4488363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 6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5"/>
            </p:custDataLst>
          </p:nvPr>
        </p:nvSpPr>
        <p:spPr>
          <a:xfrm>
            <a:off x="8075612" y="3542881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ubtitle Placeholder 8">
            <a:extLst>
              <a:ext uri="{FF2B5EF4-FFF2-40B4-BE49-F238E27FC236}">
                <a16:creationId xmlns:a16="http://schemas.microsoft.com/office/drawing/2014/main" id="{65907F9C-0018-5C21-CDB3-95B33C4540FD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8075612" y="5433846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ubtitle Placeholder 1">
            <a:extLst>
              <a:ext uri="{FF2B5EF4-FFF2-40B4-BE49-F238E27FC236}">
                <a16:creationId xmlns:a16="http://schemas.microsoft.com/office/drawing/2014/main" id="{C5253199-DFD4-61C3-389E-405F54432357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7"/>
            </p:custDataLst>
          </p:nvPr>
        </p:nvSpPr>
        <p:spPr>
          <a:xfrm>
            <a:off x="3395664" y="2597701"/>
            <a:ext cx="3529370" cy="830997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ubtitle Placeholder 3">
            <a:extLst>
              <a:ext uri="{FF2B5EF4-FFF2-40B4-BE49-F238E27FC236}">
                <a16:creationId xmlns:a16="http://schemas.microsoft.com/office/drawing/2014/main" id="{639CB076-BB40-91B8-334F-9C320B794D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8"/>
            </p:custDataLst>
          </p:nvPr>
        </p:nvSpPr>
        <p:spPr>
          <a:xfrm>
            <a:off x="3395663" y="4488162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Subtitle Placeholder 2">
            <a:extLst>
              <a:ext uri="{FF2B5EF4-FFF2-40B4-BE49-F238E27FC236}">
                <a16:creationId xmlns:a16="http://schemas.microsoft.com/office/drawing/2014/main" id="{71C0A5F6-1EEF-F591-1175-521EA370098C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3395663" y="3542479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ubtitle Placeholder 4">
            <a:extLst>
              <a:ext uri="{FF2B5EF4-FFF2-40B4-BE49-F238E27FC236}">
                <a16:creationId xmlns:a16="http://schemas.microsoft.com/office/drawing/2014/main" id="{C5C2F10E-0157-8884-8FD8-74AD3A2EEB6A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3395663" y="5433846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49CCD1-E851-5798-E0BC-D33E46BCC4B9}"/>
              </a:ext>
            </a:extLst>
          </p:cNvPr>
          <p:cNvCxnSpPr>
            <a:cxnSpLocks/>
          </p:cNvCxnSpPr>
          <p:nvPr userDrawn="1"/>
        </p:nvCxnSpPr>
        <p:spPr>
          <a:xfrm>
            <a:off x="3179764" y="3007484"/>
            <a:ext cx="0" cy="3850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5E052EFF-4E94-CF44-922F-853DFEA3B93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792" t="7864" r="33667" b="30650"/>
          <a:stretch>
            <a:fillRect/>
          </a:stretch>
        </p:blipFill>
        <p:spPr>
          <a:xfrm>
            <a:off x="0" y="5511996"/>
            <a:ext cx="1273724" cy="13460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62326A-A52E-1808-2BD4-EEE75E91DA8B}"/>
              </a:ext>
            </a:extLst>
          </p:cNvPr>
          <p:cNvCxnSpPr>
            <a:cxnSpLocks/>
          </p:cNvCxnSpPr>
          <p:nvPr userDrawn="1"/>
        </p:nvCxnSpPr>
        <p:spPr>
          <a:xfrm flipH="1">
            <a:off x="2963763" y="3013199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A97F5-81F9-F8D6-7E56-AC768A7F81EF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3013199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127EEA-E456-FBA9-485D-A576FB83A8C9}"/>
              </a:ext>
            </a:extLst>
          </p:cNvPr>
          <p:cNvCxnSpPr>
            <a:cxnSpLocks/>
          </p:cNvCxnSpPr>
          <p:nvPr userDrawn="1"/>
        </p:nvCxnSpPr>
        <p:spPr>
          <a:xfrm flipH="1">
            <a:off x="2963763" y="5849646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A1736-FC26-CD95-2E0A-D72FEE545635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5849646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B9563-5F25-3F47-D5BD-4CF85C7AA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4904163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89EB0C-1516-DF59-EE12-79F69C86BF2E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3958681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A25EF4-A5B2-6035-9AE6-C51B08BCA47F}"/>
              </a:ext>
            </a:extLst>
          </p:cNvPr>
          <p:cNvCxnSpPr>
            <a:cxnSpLocks/>
          </p:cNvCxnSpPr>
          <p:nvPr userDrawn="1"/>
        </p:nvCxnSpPr>
        <p:spPr>
          <a:xfrm flipH="1">
            <a:off x="2963763" y="3958681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A9A10E-D05B-7DC1-27C7-B4DA43AAD4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963763" y="4904163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308F6-66F9-303C-485F-FAE9DD176E8B}"/>
              </a:ext>
            </a:extLst>
          </p:cNvPr>
          <p:cNvSpPr/>
          <p:nvPr userDrawn="1"/>
        </p:nvSpPr>
        <p:spPr>
          <a:xfrm>
            <a:off x="8075613" y="59255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B2109D-2177-B86E-A834-57FD758E5DA9}"/>
              </a:ext>
            </a:extLst>
          </p:cNvPr>
          <p:cNvCxnSpPr>
            <a:cxnSpLocks/>
          </p:cNvCxnSpPr>
          <p:nvPr userDrawn="1"/>
        </p:nvCxnSpPr>
        <p:spPr>
          <a:xfrm>
            <a:off x="7865183" y="3007484"/>
            <a:ext cx="0" cy="3850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4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6E44-EDAC-C88A-0D66-A457FC43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2D470-0017-DB86-36BD-028250F70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AAAA7-C52D-3F10-0A2B-EC5958EF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92F42-8142-163A-371A-E197D32A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4D2A-9CAE-A3ED-D706-0E102A98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881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5172518" cy="2215991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420432" y="2597399"/>
            <a:ext cx="5184189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Placeholder 3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6420432" y="4488363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 2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5"/>
            </p:custDataLst>
          </p:nvPr>
        </p:nvSpPr>
        <p:spPr>
          <a:xfrm>
            <a:off x="6420432" y="3542881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65907F9C-0018-5C21-CDB3-95B33C4540FD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6420432" y="5433846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3390C-E55B-872D-0883-87790CE8F35C}"/>
              </a:ext>
            </a:extLst>
          </p:cNvPr>
          <p:cNvCxnSpPr>
            <a:cxnSpLocks/>
          </p:cNvCxnSpPr>
          <p:nvPr userDrawn="1"/>
        </p:nvCxnSpPr>
        <p:spPr>
          <a:xfrm>
            <a:off x="6204533" y="3007484"/>
            <a:ext cx="0" cy="385051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5E052EFF-4E94-CF44-922F-853DFEA3B93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792" t="7864" r="33667" b="30650"/>
          <a:stretch>
            <a:fillRect/>
          </a:stretch>
        </p:blipFill>
        <p:spPr>
          <a:xfrm>
            <a:off x="0" y="5511996"/>
            <a:ext cx="1273724" cy="13460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A97F5-81F9-F8D6-7E56-AC768A7F81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3013199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A1736-FC26-CD95-2E0A-D72FEE5456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5849646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B9563-5F25-3F47-D5BD-4CF85C7AA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4904163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89EB0C-1516-DF59-EE12-79F69C86BF2E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3958681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308F6-66F9-303C-485F-FAE9DD176E8B}"/>
              </a:ext>
            </a:extLst>
          </p:cNvPr>
          <p:cNvSpPr/>
          <p:nvPr userDrawn="1"/>
        </p:nvSpPr>
        <p:spPr>
          <a:xfrm>
            <a:off x="11400200" y="59255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291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26076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ru-RU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901445" y="2531487"/>
            <a:ext cx="4480263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4"/>
            </p:custDataLst>
          </p:nvPr>
        </p:nvSpPr>
        <p:spPr>
          <a:xfrm>
            <a:off x="6901445" y="3849182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C5253199-DFD4-61C3-389E-405F54432357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5"/>
            </p:custDataLst>
          </p:nvPr>
        </p:nvSpPr>
        <p:spPr>
          <a:xfrm>
            <a:off x="810292" y="2531788"/>
            <a:ext cx="4480263" cy="1089644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39CB076-BB40-91B8-334F-9C320B794D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6"/>
            </p:custDataLst>
          </p:nvPr>
        </p:nvSpPr>
        <p:spPr>
          <a:xfrm>
            <a:off x="810292" y="5171425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1C0A5F6-1EEF-F591-1175-521EA370098C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7"/>
            </p:custDataLst>
          </p:nvPr>
        </p:nvSpPr>
        <p:spPr>
          <a:xfrm>
            <a:off x="810292" y="3850413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62326A-A52E-1808-2BD4-EEE75E91DA8B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512119"/>
            <a:ext cx="1101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739CED-8A6F-B624-477F-E545A8171F84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850413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54CAE1-A54E-EF9C-50DF-95AA819661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5171425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C6CA092C-99E5-98B4-8AF3-12357F02059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382"/>
          <a:stretch>
            <a:fillRect/>
          </a:stretch>
        </p:blipFill>
        <p:spPr>
          <a:xfrm>
            <a:off x="10120885" y="-1"/>
            <a:ext cx="1807832" cy="17088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7F936D0-7900-72C0-2707-F28D56D07190}"/>
              </a:ext>
            </a:extLst>
          </p:cNvPr>
          <p:cNvSpPr/>
          <p:nvPr userDrawn="1"/>
        </p:nvSpPr>
        <p:spPr>
          <a:xfrm>
            <a:off x="6901445" y="60622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23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26076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ru-RU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901445" y="2531487"/>
            <a:ext cx="4480263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4"/>
            </p:custDataLst>
          </p:nvPr>
        </p:nvSpPr>
        <p:spPr>
          <a:xfrm>
            <a:off x="6901445" y="3849182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C5253199-DFD4-61C3-389E-405F54432357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5"/>
            </p:custDataLst>
          </p:nvPr>
        </p:nvSpPr>
        <p:spPr>
          <a:xfrm>
            <a:off x="810292" y="2531788"/>
            <a:ext cx="4480263" cy="1089644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39CB076-BB40-91B8-334F-9C320B794D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6"/>
            </p:custDataLst>
          </p:nvPr>
        </p:nvSpPr>
        <p:spPr>
          <a:xfrm>
            <a:off x="810292" y="5171425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1C0A5F6-1EEF-F591-1175-521EA370098C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7"/>
            </p:custDataLst>
          </p:nvPr>
        </p:nvSpPr>
        <p:spPr>
          <a:xfrm>
            <a:off x="810292" y="3850413"/>
            <a:ext cx="4479809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 b="0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62326A-A52E-1808-2BD4-EEE75E91DA8B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512119"/>
            <a:ext cx="11016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739CED-8A6F-B624-477F-E545A8171F84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850413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54CAE1-A54E-EF9C-50DF-95AA819661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5171425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C6CA092C-99E5-98B4-8AF3-12357F02059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6382"/>
          <a:stretch>
            <a:fillRect/>
          </a:stretch>
        </p:blipFill>
        <p:spPr>
          <a:xfrm>
            <a:off x="10120885" y="-1"/>
            <a:ext cx="1807832" cy="17088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7F936D0-7900-72C0-2707-F28D56D07190}"/>
              </a:ext>
            </a:extLst>
          </p:cNvPr>
          <p:cNvSpPr/>
          <p:nvPr userDrawn="1"/>
        </p:nvSpPr>
        <p:spPr>
          <a:xfrm>
            <a:off x="6901445" y="60622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8049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itle Placeholder">
            <a:extLst>
              <a:ext uri="{FF2B5EF4-FFF2-40B4-BE49-F238E27FC236}">
                <a16:creationId xmlns:a16="http://schemas.microsoft.com/office/drawing/2014/main" id="{A073F215-6172-5CD8-D807-85F47361011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8949" y="1334776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B168F5EB-2E0D-CA5E-1855-88E69A727A03}"/>
              </a:ext>
            </a:extLst>
          </p:cNvPr>
          <p:cNvSpPr>
            <a:spLocks noGrp="1"/>
          </p:cNvSpPr>
          <p:nvPr>
            <p:ph type="body" idx="38"/>
            <p:custDataLst>
              <p:tags r:id="rId3"/>
            </p:custDataLst>
          </p:nvPr>
        </p:nvSpPr>
        <p:spPr>
          <a:xfrm>
            <a:off x="600774" y="2310234"/>
            <a:ext cx="2578989" cy="1977786"/>
          </a:xfrm>
        </p:spPr>
        <p:txBody>
          <a:bodyPr wrap="square"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able">
            <a:extLst>
              <a:ext uri="{FF2B5EF4-FFF2-40B4-BE49-F238E27FC236}">
                <a16:creationId xmlns:a16="http://schemas.microsoft.com/office/drawing/2014/main" id="{ADABD970-B6C6-DF2A-8702-B9FEA923EBEA}"/>
              </a:ext>
            </a:extLst>
          </p:cNvPr>
          <p:cNvSpPr>
            <a:spLocks noGrp="1"/>
          </p:cNvSpPr>
          <p:nvPr>
            <p:ph type="tbl" sz="quarter" idx="30"/>
          </p:nvPr>
        </p:nvSpPr>
        <p:spPr>
          <a:xfrm>
            <a:off x="3611663" y="2310234"/>
            <a:ext cx="7992962" cy="3981464"/>
          </a:xfrm>
        </p:spPr>
        <p:txBody>
          <a:bodyPr anchor="t" anchorCtr="0"/>
          <a:lstStyle/>
          <a:p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023AD-7A9E-4EB0-7C4C-44277E8B5182}"/>
              </a:ext>
            </a:extLst>
          </p:cNvPr>
          <p:cNvSpPr/>
          <p:nvPr userDrawn="1"/>
        </p:nvSpPr>
        <p:spPr>
          <a:xfrm>
            <a:off x="11169972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Connector Hor">
            <a:extLst>
              <a:ext uri="{FF2B5EF4-FFF2-40B4-BE49-F238E27FC236}">
                <a16:creationId xmlns:a16="http://schemas.microsoft.com/office/drawing/2014/main" id="{C80E5DCD-F598-6EAE-35DC-0E1162EEA5C0}"/>
              </a:ext>
            </a:extLst>
          </p:cNvPr>
          <p:cNvCxnSpPr>
            <a:cxnSpLocks/>
          </p:cNvCxnSpPr>
          <p:nvPr userDrawn="1"/>
        </p:nvCxnSpPr>
        <p:spPr>
          <a:xfrm>
            <a:off x="-6477" y="5697338"/>
            <a:ext cx="60350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Ver">
            <a:extLst>
              <a:ext uri="{FF2B5EF4-FFF2-40B4-BE49-F238E27FC236}">
                <a16:creationId xmlns:a16="http://schemas.microsoft.com/office/drawing/2014/main" id="{94CDFB4C-80DC-7106-CE3D-EB2785949B36}"/>
              </a:ext>
            </a:extLst>
          </p:cNvPr>
          <p:cNvCxnSpPr>
            <a:cxnSpLocks/>
          </p:cNvCxnSpPr>
          <p:nvPr userDrawn="1"/>
        </p:nvCxnSpPr>
        <p:spPr>
          <a:xfrm>
            <a:off x="591312" y="5697338"/>
            <a:ext cx="0" cy="5976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Hor">
            <a:extLst>
              <a:ext uri="{FF2B5EF4-FFF2-40B4-BE49-F238E27FC236}">
                <a16:creationId xmlns:a16="http://schemas.microsoft.com/office/drawing/2014/main" id="{5B59C161-0682-3D4C-D96B-25FF3A35CD76}"/>
              </a:ext>
            </a:extLst>
          </p:cNvPr>
          <p:cNvCxnSpPr>
            <a:cxnSpLocks/>
          </p:cNvCxnSpPr>
          <p:nvPr userDrawn="1"/>
        </p:nvCxnSpPr>
        <p:spPr>
          <a:xfrm>
            <a:off x="587519" y="6288650"/>
            <a:ext cx="590400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Ver">
            <a:extLst>
              <a:ext uri="{FF2B5EF4-FFF2-40B4-BE49-F238E27FC236}">
                <a16:creationId xmlns:a16="http://schemas.microsoft.com/office/drawing/2014/main" id="{8E12470B-3C55-7AF5-F629-C02D0FE3C475}"/>
              </a:ext>
            </a:extLst>
          </p:cNvPr>
          <p:cNvCxnSpPr>
            <a:cxnSpLocks/>
          </p:cNvCxnSpPr>
          <p:nvPr userDrawn="1"/>
        </p:nvCxnSpPr>
        <p:spPr>
          <a:xfrm>
            <a:off x="1176528" y="6281420"/>
            <a:ext cx="0" cy="578485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90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itle Placeholder">
            <a:extLst>
              <a:ext uri="{FF2B5EF4-FFF2-40B4-BE49-F238E27FC236}">
                <a16:creationId xmlns:a16="http://schemas.microsoft.com/office/drawing/2014/main" id="{A073F215-6172-5CD8-D807-85F47361011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8949" y="1334776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B168F5EB-2E0D-CA5E-1855-88E69A727A03}"/>
              </a:ext>
            </a:extLst>
          </p:cNvPr>
          <p:cNvSpPr>
            <a:spLocks noGrp="1"/>
          </p:cNvSpPr>
          <p:nvPr>
            <p:ph type="body" idx="38"/>
            <p:custDataLst>
              <p:tags r:id="rId3"/>
            </p:custDataLst>
          </p:nvPr>
        </p:nvSpPr>
        <p:spPr>
          <a:xfrm>
            <a:off x="600774" y="2310234"/>
            <a:ext cx="2578989" cy="1977786"/>
          </a:xfrm>
        </p:spPr>
        <p:txBody>
          <a:bodyPr wrap="square"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able">
            <a:extLst>
              <a:ext uri="{FF2B5EF4-FFF2-40B4-BE49-F238E27FC236}">
                <a16:creationId xmlns:a16="http://schemas.microsoft.com/office/drawing/2014/main" id="{ADABD970-B6C6-DF2A-8702-B9FEA923EBEA}"/>
              </a:ext>
            </a:extLst>
          </p:cNvPr>
          <p:cNvSpPr>
            <a:spLocks noGrp="1"/>
          </p:cNvSpPr>
          <p:nvPr>
            <p:ph type="tbl" sz="quarter" idx="30"/>
          </p:nvPr>
        </p:nvSpPr>
        <p:spPr>
          <a:xfrm>
            <a:off x="3611663" y="2310234"/>
            <a:ext cx="7992962" cy="3981464"/>
          </a:xfrm>
        </p:spPr>
        <p:txBody>
          <a:bodyPr anchor="t" anchorCtr="0"/>
          <a:lstStyle/>
          <a:p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023AD-7A9E-4EB0-7C4C-44277E8B5182}"/>
              </a:ext>
            </a:extLst>
          </p:cNvPr>
          <p:cNvSpPr/>
          <p:nvPr userDrawn="1"/>
        </p:nvSpPr>
        <p:spPr>
          <a:xfrm>
            <a:off x="11169972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" name="Straight Connector Hor">
            <a:extLst>
              <a:ext uri="{FF2B5EF4-FFF2-40B4-BE49-F238E27FC236}">
                <a16:creationId xmlns:a16="http://schemas.microsoft.com/office/drawing/2014/main" id="{715A169D-2ABB-BE8D-1B15-3D79F5CEE0BD}"/>
              </a:ext>
            </a:extLst>
          </p:cNvPr>
          <p:cNvCxnSpPr>
            <a:cxnSpLocks/>
          </p:cNvCxnSpPr>
          <p:nvPr userDrawn="1"/>
        </p:nvCxnSpPr>
        <p:spPr>
          <a:xfrm>
            <a:off x="-6477" y="5697338"/>
            <a:ext cx="6035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Ver">
            <a:extLst>
              <a:ext uri="{FF2B5EF4-FFF2-40B4-BE49-F238E27FC236}">
                <a16:creationId xmlns:a16="http://schemas.microsoft.com/office/drawing/2014/main" id="{9DA6ED43-5992-8B27-77FF-38F74A5A4191}"/>
              </a:ext>
            </a:extLst>
          </p:cNvPr>
          <p:cNvCxnSpPr>
            <a:cxnSpLocks/>
          </p:cNvCxnSpPr>
          <p:nvPr userDrawn="1"/>
        </p:nvCxnSpPr>
        <p:spPr>
          <a:xfrm>
            <a:off x="591312" y="5697338"/>
            <a:ext cx="0" cy="59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Hor">
            <a:extLst>
              <a:ext uri="{FF2B5EF4-FFF2-40B4-BE49-F238E27FC236}">
                <a16:creationId xmlns:a16="http://schemas.microsoft.com/office/drawing/2014/main" id="{3B3525F0-69E9-8838-FEB9-858157D8FD78}"/>
              </a:ext>
            </a:extLst>
          </p:cNvPr>
          <p:cNvCxnSpPr>
            <a:cxnSpLocks/>
          </p:cNvCxnSpPr>
          <p:nvPr userDrawn="1"/>
        </p:nvCxnSpPr>
        <p:spPr>
          <a:xfrm>
            <a:off x="587519" y="6288650"/>
            <a:ext cx="59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Ver">
            <a:extLst>
              <a:ext uri="{FF2B5EF4-FFF2-40B4-BE49-F238E27FC236}">
                <a16:creationId xmlns:a16="http://schemas.microsoft.com/office/drawing/2014/main" id="{6C578B5B-8CD1-16E0-E664-C2A8C077F862}"/>
              </a:ext>
            </a:extLst>
          </p:cNvPr>
          <p:cNvCxnSpPr>
            <a:cxnSpLocks/>
          </p:cNvCxnSpPr>
          <p:nvPr userDrawn="1"/>
        </p:nvCxnSpPr>
        <p:spPr>
          <a:xfrm>
            <a:off x="1176528" y="6281420"/>
            <a:ext cx="0" cy="578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38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15273"/>
            <a:ext cx="5169161" cy="2954655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adial">
            <a:extLst>
              <a:ext uri="{FF2B5EF4-FFF2-40B4-BE49-F238E27FC236}">
                <a16:creationId xmlns:a16="http://schemas.microsoft.com/office/drawing/2014/main" id="{44C1F015-806A-E455-F888-E656ABED4992}"/>
              </a:ext>
            </a:extLst>
          </p:cNvPr>
          <p:cNvSpPr/>
          <p:nvPr userDrawn="1"/>
        </p:nvSpPr>
        <p:spPr>
          <a:xfrm>
            <a:off x="6011105" y="1563084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Placeholder">
            <a:extLst>
              <a:ext uri="{FF2B5EF4-FFF2-40B4-BE49-F238E27FC236}">
                <a16:creationId xmlns:a16="http://schemas.microsoft.com/office/drawing/2014/main" id="{2B237188-DA79-A203-09B9-CCFD2AA1EC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11105" y="1564030"/>
            <a:ext cx="2064508" cy="2064508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6" name="Percent Placeholder">
            <a:extLst>
              <a:ext uri="{FF2B5EF4-FFF2-40B4-BE49-F238E27FC236}">
                <a16:creationId xmlns:a16="http://schemas.microsoft.com/office/drawing/2014/main" id="{BB27C77A-6484-E154-8BD7-10064151A294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3"/>
            </p:custDataLst>
          </p:nvPr>
        </p:nvSpPr>
        <p:spPr>
          <a:xfrm>
            <a:off x="6416981" y="2272710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9" name="Radial">
            <a:extLst>
              <a:ext uri="{FF2B5EF4-FFF2-40B4-BE49-F238E27FC236}">
                <a16:creationId xmlns:a16="http://schemas.microsoft.com/office/drawing/2014/main" id="{F5E757B1-B254-9845-1B5A-818F345FCF10}"/>
              </a:ext>
            </a:extLst>
          </p:cNvPr>
          <p:cNvSpPr/>
          <p:nvPr userDrawn="1"/>
        </p:nvSpPr>
        <p:spPr>
          <a:xfrm>
            <a:off x="9055797" y="1563084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A5BED7BC-1FEC-D9D7-AF9F-227225A3FB5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55797" y="1563084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11" name="Percent Placeholder">
            <a:extLst>
              <a:ext uri="{FF2B5EF4-FFF2-40B4-BE49-F238E27FC236}">
                <a16:creationId xmlns:a16="http://schemas.microsoft.com/office/drawing/2014/main" id="{9D152DBF-78D8-CF4F-C73F-4DE20D21E2C4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4"/>
            </p:custDataLst>
          </p:nvPr>
        </p:nvSpPr>
        <p:spPr>
          <a:xfrm>
            <a:off x="9474147" y="2272710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7792D815-1E2E-48F1-9ACD-D7BC2BB345F9}"/>
              </a:ext>
            </a:extLst>
          </p:cNvPr>
          <p:cNvSpPr>
            <a:spLocks noGrp="1"/>
          </p:cNvSpPr>
          <p:nvPr>
            <p:ph type="body" idx="25"/>
            <p:custDataLst>
              <p:tags r:id="rId5"/>
            </p:custDataLst>
          </p:nvPr>
        </p:nvSpPr>
        <p:spPr>
          <a:xfrm>
            <a:off x="5988050" y="4433245"/>
            <a:ext cx="2592389" cy="1837541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A319E469-E31C-C42A-6325-C159886DCD91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6"/>
            </p:custDataLst>
          </p:nvPr>
        </p:nvSpPr>
        <p:spPr>
          <a:xfrm>
            <a:off x="9012109" y="4433244"/>
            <a:ext cx="2592000" cy="18360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20" name="Subtitle Placeholder">
            <a:extLst>
              <a:ext uri="{FF2B5EF4-FFF2-40B4-BE49-F238E27FC236}">
                <a16:creationId xmlns:a16="http://schemas.microsoft.com/office/drawing/2014/main" id="{6816A7D6-54AA-3BE7-762F-CD527ED1C349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5988050" y="3871339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Subtitle Placeholder">
            <a:extLst>
              <a:ext uri="{FF2B5EF4-FFF2-40B4-BE49-F238E27FC236}">
                <a16:creationId xmlns:a16="http://schemas.microsoft.com/office/drawing/2014/main" id="{8F93FAF7-C56A-AC75-70ED-EE3609E1B426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8"/>
            </p:custDataLst>
          </p:nvPr>
        </p:nvSpPr>
        <p:spPr>
          <a:xfrm>
            <a:off x="9012625" y="3871339"/>
            <a:ext cx="2592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Picture 22">
            <a:extLst>
              <a:ext uri="{FF2B5EF4-FFF2-40B4-BE49-F238E27FC236}">
                <a16:creationId xmlns:a16="http://schemas.microsoft.com/office/drawing/2014/main" id="{5CF14871-DC4E-F45A-BC00-5FC5508D3BE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98949" y="4509704"/>
            <a:ext cx="3744913" cy="1764096"/>
          </a:xfrm>
        </p:spPr>
        <p:txBody>
          <a:bodyPr/>
          <a:lstStyle/>
          <a:p>
            <a:endParaRPr lang="ru-R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E0AC4A-F6F2-2401-FE03-4C24D73B3643}"/>
              </a:ext>
            </a:extLst>
          </p:cNvPr>
          <p:cNvCxnSpPr>
            <a:cxnSpLocks/>
          </p:cNvCxnSpPr>
          <p:nvPr userDrawn="1"/>
        </p:nvCxnSpPr>
        <p:spPr>
          <a:xfrm>
            <a:off x="6203950" y="584200"/>
            <a:ext cx="165576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0ACF5C-E288-7921-C391-3EBE9771B311}"/>
              </a:ext>
            </a:extLst>
          </p:cNvPr>
          <p:cNvCxnSpPr>
            <a:cxnSpLocks/>
          </p:cNvCxnSpPr>
          <p:nvPr userDrawn="1"/>
        </p:nvCxnSpPr>
        <p:spPr>
          <a:xfrm flipV="1">
            <a:off x="6203950" y="2793"/>
            <a:ext cx="0" cy="58140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AC3F5D-B095-F9A2-2C6B-0C032CBAE7F2}"/>
              </a:ext>
            </a:extLst>
          </p:cNvPr>
          <p:cNvCxnSpPr>
            <a:cxnSpLocks/>
          </p:cNvCxnSpPr>
          <p:nvPr userDrawn="1"/>
        </p:nvCxnSpPr>
        <p:spPr>
          <a:xfrm>
            <a:off x="7865745" y="816555"/>
            <a:ext cx="1146364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9282C7-BEA1-1731-16F6-EF18F2D2614B}"/>
              </a:ext>
            </a:extLst>
          </p:cNvPr>
          <p:cNvCxnSpPr>
            <a:cxnSpLocks/>
          </p:cNvCxnSpPr>
          <p:nvPr userDrawn="1"/>
        </p:nvCxnSpPr>
        <p:spPr>
          <a:xfrm>
            <a:off x="9012238" y="1017766"/>
            <a:ext cx="2592387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DEEC9D-9729-B0F1-BAAB-67268F5D4BAE}"/>
              </a:ext>
            </a:extLst>
          </p:cNvPr>
          <p:cNvCxnSpPr>
            <a:cxnSpLocks/>
          </p:cNvCxnSpPr>
          <p:nvPr userDrawn="1"/>
        </p:nvCxnSpPr>
        <p:spPr>
          <a:xfrm flipV="1">
            <a:off x="7859713" y="578485"/>
            <a:ext cx="0" cy="24569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2587BC-095F-10F8-3D06-3F885C9BE7CB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2238" y="808934"/>
            <a:ext cx="0" cy="2124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2C4AFF-7CB1-C43A-5B5A-8CEDA5DDEE9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4109" y="584200"/>
            <a:ext cx="0" cy="439039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80C0B1-2C70-3E1F-8DA4-6E890B8808A2}"/>
              </a:ext>
            </a:extLst>
          </p:cNvPr>
          <p:cNvCxnSpPr>
            <a:cxnSpLocks/>
          </p:cNvCxnSpPr>
          <p:nvPr userDrawn="1"/>
        </p:nvCxnSpPr>
        <p:spPr>
          <a:xfrm>
            <a:off x="11596489" y="584200"/>
            <a:ext cx="595511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37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583709" y="5841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Radial">
            <a:extLst>
              <a:ext uri="{FF2B5EF4-FFF2-40B4-BE49-F238E27FC236}">
                <a16:creationId xmlns:a16="http://schemas.microsoft.com/office/drawing/2014/main" id="{71CA2F25-2954-62E6-BF71-207BA555AF8F}"/>
              </a:ext>
            </a:extLst>
          </p:cNvPr>
          <p:cNvSpPr/>
          <p:nvPr userDrawn="1"/>
        </p:nvSpPr>
        <p:spPr>
          <a:xfrm>
            <a:off x="2986530" y="2338262"/>
            <a:ext cx="2066400" cy="20664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7FBF9CA4-4DFD-2002-A339-1D256FA020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86529" y="2338262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Percent Placeholder">
            <a:extLst>
              <a:ext uri="{FF2B5EF4-FFF2-40B4-BE49-F238E27FC236}">
                <a16:creationId xmlns:a16="http://schemas.microsoft.com/office/drawing/2014/main" id="{46E3C5AA-64F2-693C-57C1-0E572201D8F8}"/>
              </a:ext>
            </a:extLst>
          </p:cNvPr>
          <p:cNvSpPr>
            <a:spLocks noGrp="1"/>
          </p:cNvSpPr>
          <p:nvPr>
            <p:ph type="body" sz="quarter" idx="38" hasCustomPrompt="1"/>
            <p:custDataLst>
              <p:tags r:id="rId2"/>
            </p:custDataLst>
          </p:nvPr>
        </p:nvSpPr>
        <p:spPr>
          <a:xfrm>
            <a:off x="3404880" y="3058138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Text Placeholder">
            <a:extLst>
              <a:ext uri="{FF2B5EF4-FFF2-40B4-BE49-F238E27FC236}">
                <a16:creationId xmlns:a16="http://schemas.microsoft.com/office/drawing/2014/main" id="{68BD8EAA-F85C-7882-9722-8782308E6CDF}"/>
              </a:ext>
            </a:extLst>
          </p:cNvPr>
          <p:cNvSpPr>
            <a:spLocks noGrp="1"/>
          </p:cNvSpPr>
          <p:nvPr>
            <p:ph type="body" idx="39"/>
            <p:custDataLst>
              <p:tags r:id="rId3"/>
            </p:custDataLst>
          </p:nvPr>
        </p:nvSpPr>
        <p:spPr>
          <a:xfrm>
            <a:off x="2963475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6" name="Subtitle Placeholder">
            <a:extLst>
              <a:ext uri="{FF2B5EF4-FFF2-40B4-BE49-F238E27FC236}">
                <a16:creationId xmlns:a16="http://schemas.microsoft.com/office/drawing/2014/main" id="{5D7BAD22-A0F4-5B91-438C-4875146E7FCC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4"/>
            </p:custDataLst>
          </p:nvPr>
        </p:nvSpPr>
        <p:spPr>
          <a:xfrm>
            <a:off x="2963475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7" name="Title Placeholder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98949" y="1334776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cxnSp>
        <p:nvCxnSpPr>
          <p:cNvPr id="3" name="Straight Connector Hor">
            <a:extLst>
              <a:ext uri="{FF2B5EF4-FFF2-40B4-BE49-F238E27FC236}">
                <a16:creationId xmlns:a16="http://schemas.microsoft.com/office/drawing/2014/main" id="{B9F0AC64-AF2C-ABCA-6554-9DED12B025B5}"/>
              </a:ext>
            </a:extLst>
          </p:cNvPr>
          <p:cNvCxnSpPr>
            <a:cxnSpLocks/>
          </p:cNvCxnSpPr>
          <p:nvPr userDrawn="1"/>
        </p:nvCxnSpPr>
        <p:spPr>
          <a:xfrm>
            <a:off x="1174756" y="5684638"/>
            <a:ext cx="6035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Ver">
            <a:extLst>
              <a:ext uri="{FF2B5EF4-FFF2-40B4-BE49-F238E27FC236}">
                <a16:creationId xmlns:a16="http://schemas.microsoft.com/office/drawing/2014/main" id="{8A811086-024A-FC96-BF09-3F98A4462919}"/>
              </a:ext>
            </a:extLst>
          </p:cNvPr>
          <p:cNvCxnSpPr>
            <a:cxnSpLocks/>
          </p:cNvCxnSpPr>
          <p:nvPr userDrawn="1"/>
        </p:nvCxnSpPr>
        <p:spPr>
          <a:xfrm>
            <a:off x="1772545" y="5684638"/>
            <a:ext cx="0" cy="59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Hor">
            <a:extLst>
              <a:ext uri="{FF2B5EF4-FFF2-40B4-BE49-F238E27FC236}">
                <a16:creationId xmlns:a16="http://schemas.microsoft.com/office/drawing/2014/main" id="{9F52EA56-99FD-F7BF-FC55-C15C7CB7CF65}"/>
              </a:ext>
            </a:extLst>
          </p:cNvPr>
          <p:cNvCxnSpPr>
            <a:cxnSpLocks/>
          </p:cNvCxnSpPr>
          <p:nvPr userDrawn="1"/>
        </p:nvCxnSpPr>
        <p:spPr>
          <a:xfrm>
            <a:off x="1768752" y="6275950"/>
            <a:ext cx="59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Ver">
            <a:extLst>
              <a:ext uri="{FF2B5EF4-FFF2-40B4-BE49-F238E27FC236}">
                <a16:creationId xmlns:a16="http://schemas.microsoft.com/office/drawing/2014/main" id="{BE6FF035-E648-3A66-6AE8-7901088A2A99}"/>
              </a:ext>
            </a:extLst>
          </p:cNvPr>
          <p:cNvCxnSpPr>
            <a:cxnSpLocks/>
          </p:cNvCxnSpPr>
          <p:nvPr userDrawn="1"/>
        </p:nvCxnSpPr>
        <p:spPr>
          <a:xfrm>
            <a:off x="2357761" y="6270625"/>
            <a:ext cx="0" cy="587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Ver">
            <a:extLst>
              <a:ext uri="{FF2B5EF4-FFF2-40B4-BE49-F238E27FC236}">
                <a16:creationId xmlns:a16="http://schemas.microsoft.com/office/drawing/2014/main" id="{E4BB12B6-92EE-5D08-283E-22516EF68666}"/>
              </a:ext>
            </a:extLst>
          </p:cNvPr>
          <p:cNvCxnSpPr>
            <a:cxnSpLocks/>
          </p:cNvCxnSpPr>
          <p:nvPr userDrawn="1"/>
        </p:nvCxnSpPr>
        <p:spPr>
          <a:xfrm>
            <a:off x="594874" y="3429000"/>
            <a:ext cx="0" cy="1684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Hor">
            <a:extLst>
              <a:ext uri="{FF2B5EF4-FFF2-40B4-BE49-F238E27FC236}">
                <a16:creationId xmlns:a16="http://schemas.microsoft.com/office/drawing/2014/main" id="{A9ED4A7A-70A5-1D6E-F001-773A4BCFF58E}"/>
              </a:ext>
            </a:extLst>
          </p:cNvPr>
          <p:cNvCxnSpPr>
            <a:cxnSpLocks/>
          </p:cNvCxnSpPr>
          <p:nvPr userDrawn="1"/>
        </p:nvCxnSpPr>
        <p:spPr>
          <a:xfrm>
            <a:off x="594891" y="5109963"/>
            <a:ext cx="59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Ver">
            <a:extLst>
              <a:ext uri="{FF2B5EF4-FFF2-40B4-BE49-F238E27FC236}">
                <a16:creationId xmlns:a16="http://schemas.microsoft.com/office/drawing/2014/main" id="{0B3092E5-5C4A-F475-DDBD-79BC911E9842}"/>
              </a:ext>
            </a:extLst>
          </p:cNvPr>
          <p:cNvCxnSpPr>
            <a:cxnSpLocks/>
          </p:cNvCxnSpPr>
          <p:nvPr userDrawn="1"/>
        </p:nvCxnSpPr>
        <p:spPr>
          <a:xfrm>
            <a:off x="1180090" y="5106153"/>
            <a:ext cx="0" cy="5784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Hor">
            <a:extLst>
              <a:ext uri="{FF2B5EF4-FFF2-40B4-BE49-F238E27FC236}">
                <a16:creationId xmlns:a16="http://schemas.microsoft.com/office/drawing/2014/main" id="{BCA3345F-1245-EBC9-BD97-F8E1F76B8CA1}"/>
              </a:ext>
            </a:extLst>
          </p:cNvPr>
          <p:cNvCxnSpPr>
            <a:cxnSpLocks/>
          </p:cNvCxnSpPr>
          <p:nvPr userDrawn="1"/>
        </p:nvCxnSpPr>
        <p:spPr>
          <a:xfrm>
            <a:off x="-3810" y="3429000"/>
            <a:ext cx="6035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adial">
            <a:extLst>
              <a:ext uri="{FF2B5EF4-FFF2-40B4-BE49-F238E27FC236}">
                <a16:creationId xmlns:a16="http://schemas.microsoft.com/office/drawing/2014/main" id="{A277F0CE-0144-4825-57E3-6E67636439AE}"/>
              </a:ext>
            </a:extLst>
          </p:cNvPr>
          <p:cNvSpPr/>
          <p:nvPr userDrawn="1"/>
        </p:nvSpPr>
        <p:spPr>
          <a:xfrm>
            <a:off x="6009715" y="2338262"/>
            <a:ext cx="2066400" cy="20664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E3C18DE0-4270-BCCF-35DA-19DC844540BF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6009714" y="2338262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4" name="Percent Placeholder">
            <a:extLst>
              <a:ext uri="{FF2B5EF4-FFF2-40B4-BE49-F238E27FC236}">
                <a16:creationId xmlns:a16="http://schemas.microsoft.com/office/drawing/2014/main" id="{2C8AC508-870E-748E-8599-4D4BC03068D1}"/>
              </a:ext>
            </a:extLst>
          </p:cNvPr>
          <p:cNvSpPr>
            <a:spLocks noGrp="1"/>
          </p:cNvSpPr>
          <p:nvPr userDrawn="1">
            <p:ph type="body" sz="quarter" idx="42" hasCustomPrompt="1"/>
            <p:custDataLst>
              <p:tags r:id="rId6"/>
            </p:custDataLst>
          </p:nvPr>
        </p:nvSpPr>
        <p:spPr>
          <a:xfrm>
            <a:off x="6428065" y="3058138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5" name="Text Placeholder">
            <a:extLst>
              <a:ext uri="{FF2B5EF4-FFF2-40B4-BE49-F238E27FC236}">
                <a16:creationId xmlns:a16="http://schemas.microsoft.com/office/drawing/2014/main" id="{FB5DA0B3-DC44-A83B-5DE6-B5B16CEC623F}"/>
              </a:ext>
            </a:extLst>
          </p:cNvPr>
          <p:cNvSpPr>
            <a:spLocks noGrp="1"/>
          </p:cNvSpPr>
          <p:nvPr userDrawn="1">
            <p:ph type="body" idx="43"/>
            <p:custDataLst>
              <p:tags r:id="rId7"/>
            </p:custDataLst>
          </p:nvPr>
        </p:nvSpPr>
        <p:spPr>
          <a:xfrm>
            <a:off x="5986660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7" name="Subtitle Placeholder">
            <a:extLst>
              <a:ext uri="{FF2B5EF4-FFF2-40B4-BE49-F238E27FC236}">
                <a16:creationId xmlns:a16="http://schemas.microsoft.com/office/drawing/2014/main" id="{0FAC49EA-9B03-5A88-3881-3EE5EDEC7B82}"/>
              </a:ext>
            </a:extLst>
          </p:cNvPr>
          <p:cNvSpPr>
            <a:spLocks noGrp="1"/>
          </p:cNvSpPr>
          <p:nvPr userDrawn="1">
            <p:ph type="body" idx="44" hasCustomPrompt="1"/>
            <p:custDataLst>
              <p:tags r:id="rId8"/>
            </p:custDataLst>
          </p:nvPr>
        </p:nvSpPr>
        <p:spPr>
          <a:xfrm>
            <a:off x="5986660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8" name="Radial">
            <a:extLst>
              <a:ext uri="{FF2B5EF4-FFF2-40B4-BE49-F238E27FC236}">
                <a16:creationId xmlns:a16="http://schemas.microsoft.com/office/drawing/2014/main" id="{67A7501F-DD55-9DC6-A230-D55173C5A27D}"/>
              </a:ext>
            </a:extLst>
          </p:cNvPr>
          <p:cNvSpPr/>
          <p:nvPr userDrawn="1"/>
        </p:nvSpPr>
        <p:spPr>
          <a:xfrm>
            <a:off x="9032900" y="2338262"/>
            <a:ext cx="2066400" cy="20664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3B5FDEA9-9536-3D7E-8209-DAC5DC3115BD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9032899" y="2338262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40" name="Percent Placeholder">
            <a:extLst>
              <a:ext uri="{FF2B5EF4-FFF2-40B4-BE49-F238E27FC236}">
                <a16:creationId xmlns:a16="http://schemas.microsoft.com/office/drawing/2014/main" id="{56136D14-252B-2C3D-5F69-6B5EDB521710}"/>
              </a:ext>
            </a:extLst>
          </p:cNvPr>
          <p:cNvSpPr>
            <a:spLocks noGrp="1"/>
          </p:cNvSpPr>
          <p:nvPr userDrawn="1">
            <p:ph type="body" sz="quarter" idx="46" hasCustomPrompt="1"/>
            <p:custDataLst>
              <p:tags r:id="rId9"/>
            </p:custDataLst>
          </p:nvPr>
        </p:nvSpPr>
        <p:spPr>
          <a:xfrm>
            <a:off x="9451250" y="3058138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12FD1CC2-B4C3-4344-430D-152E2D4E3A27}"/>
              </a:ext>
            </a:extLst>
          </p:cNvPr>
          <p:cNvSpPr>
            <a:spLocks noGrp="1"/>
          </p:cNvSpPr>
          <p:nvPr userDrawn="1">
            <p:ph type="body" idx="47"/>
            <p:custDataLst>
              <p:tags r:id="rId10"/>
            </p:custDataLst>
          </p:nvPr>
        </p:nvSpPr>
        <p:spPr>
          <a:xfrm>
            <a:off x="9009845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Subtitle Placeholder 3">
            <a:extLst>
              <a:ext uri="{FF2B5EF4-FFF2-40B4-BE49-F238E27FC236}">
                <a16:creationId xmlns:a16="http://schemas.microsoft.com/office/drawing/2014/main" id="{E734EA28-AF46-C1B4-CD87-95CCEC564D48}"/>
              </a:ext>
            </a:extLst>
          </p:cNvPr>
          <p:cNvSpPr>
            <a:spLocks noGrp="1"/>
          </p:cNvSpPr>
          <p:nvPr userDrawn="1">
            <p:ph type="body" idx="48" hasCustomPrompt="1"/>
            <p:custDataLst>
              <p:tags r:id="rId11"/>
            </p:custDataLst>
          </p:nvPr>
        </p:nvSpPr>
        <p:spPr>
          <a:xfrm>
            <a:off x="9009845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2086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15273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Straight Connector Ver">
            <a:extLst>
              <a:ext uri="{FF2B5EF4-FFF2-40B4-BE49-F238E27FC236}">
                <a16:creationId xmlns:a16="http://schemas.microsoft.com/office/drawing/2014/main" id="{64E22C78-977E-839B-32F3-F01CD557418A}"/>
              </a:ext>
            </a:extLst>
          </p:cNvPr>
          <p:cNvCxnSpPr>
            <a:cxnSpLocks/>
          </p:cNvCxnSpPr>
          <p:nvPr userDrawn="1"/>
        </p:nvCxnSpPr>
        <p:spPr>
          <a:xfrm>
            <a:off x="11166176" y="0"/>
            <a:ext cx="0" cy="80295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Ver">
            <a:extLst>
              <a:ext uri="{FF2B5EF4-FFF2-40B4-BE49-F238E27FC236}">
                <a16:creationId xmlns:a16="http://schemas.microsoft.com/office/drawing/2014/main" id="{B29D5A47-C21F-32DE-A48F-18B2CAC4D37D}"/>
              </a:ext>
            </a:extLst>
          </p:cNvPr>
          <p:cNvCxnSpPr>
            <a:cxnSpLocks/>
          </p:cNvCxnSpPr>
          <p:nvPr userDrawn="1"/>
        </p:nvCxnSpPr>
        <p:spPr>
          <a:xfrm>
            <a:off x="11604625" y="1016318"/>
            <a:ext cx="0" cy="316896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Hor">
            <a:extLst>
              <a:ext uri="{FF2B5EF4-FFF2-40B4-BE49-F238E27FC236}">
                <a16:creationId xmlns:a16="http://schemas.microsoft.com/office/drawing/2014/main" id="{4B2FBA4C-3A16-2CE3-025C-293A6D87F361}"/>
              </a:ext>
            </a:extLst>
          </p:cNvPr>
          <p:cNvCxnSpPr>
            <a:cxnSpLocks/>
          </p:cNvCxnSpPr>
          <p:nvPr userDrawn="1"/>
        </p:nvCxnSpPr>
        <p:spPr>
          <a:xfrm>
            <a:off x="11156651" y="802958"/>
            <a:ext cx="23006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Ver">
            <a:extLst>
              <a:ext uri="{FF2B5EF4-FFF2-40B4-BE49-F238E27FC236}">
                <a16:creationId xmlns:a16="http://schemas.microsoft.com/office/drawing/2014/main" id="{22067E7D-2E70-62E7-8760-C7AAD7FBCD67}"/>
              </a:ext>
            </a:extLst>
          </p:cNvPr>
          <p:cNvCxnSpPr>
            <a:cxnSpLocks/>
          </p:cNvCxnSpPr>
          <p:nvPr userDrawn="1"/>
        </p:nvCxnSpPr>
        <p:spPr>
          <a:xfrm>
            <a:off x="11386720" y="794385"/>
            <a:ext cx="0" cy="23145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Hor">
            <a:extLst>
              <a:ext uri="{FF2B5EF4-FFF2-40B4-BE49-F238E27FC236}">
                <a16:creationId xmlns:a16="http://schemas.microsoft.com/office/drawing/2014/main" id="{FC7E49F1-235C-0A76-C2EF-839BFF265D32}"/>
              </a:ext>
            </a:extLst>
          </p:cNvPr>
          <p:cNvCxnSpPr>
            <a:cxnSpLocks/>
          </p:cNvCxnSpPr>
          <p:nvPr userDrawn="1"/>
        </p:nvCxnSpPr>
        <p:spPr>
          <a:xfrm>
            <a:off x="11376461" y="1025843"/>
            <a:ext cx="23006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Hor">
            <a:extLst>
              <a:ext uri="{FF2B5EF4-FFF2-40B4-BE49-F238E27FC236}">
                <a16:creationId xmlns:a16="http://schemas.microsoft.com/office/drawing/2014/main" id="{47BE73A0-A0A4-4456-99E8-EC8161D3BD64}"/>
              </a:ext>
            </a:extLst>
          </p:cNvPr>
          <p:cNvCxnSpPr>
            <a:cxnSpLocks/>
          </p:cNvCxnSpPr>
          <p:nvPr userDrawn="1"/>
        </p:nvCxnSpPr>
        <p:spPr>
          <a:xfrm>
            <a:off x="11600730" y="4181475"/>
            <a:ext cx="58936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adial">
            <a:extLst>
              <a:ext uri="{FF2B5EF4-FFF2-40B4-BE49-F238E27FC236}">
                <a16:creationId xmlns:a16="http://schemas.microsoft.com/office/drawing/2014/main" id="{027E7B39-F620-A404-1762-BB23B13777C4}"/>
              </a:ext>
            </a:extLst>
          </p:cNvPr>
          <p:cNvSpPr/>
          <p:nvPr userDrawn="1"/>
        </p:nvSpPr>
        <p:spPr>
          <a:xfrm>
            <a:off x="611431" y="2334308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12BC5093-5649-DA1F-248F-1186E937D70A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611430" y="2334308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6" name="Percent Placeholder">
            <a:extLst>
              <a:ext uri="{FF2B5EF4-FFF2-40B4-BE49-F238E27FC236}">
                <a16:creationId xmlns:a16="http://schemas.microsoft.com/office/drawing/2014/main" id="{CEB97A6C-46CE-68E4-8D55-2D066EFF805D}"/>
              </a:ext>
            </a:extLst>
          </p:cNvPr>
          <p:cNvSpPr>
            <a:spLocks noGrp="1"/>
          </p:cNvSpPr>
          <p:nvPr userDrawn="1">
            <p:ph type="body" sz="quarter" idx="38" hasCustomPrompt="1"/>
            <p:custDataLst>
              <p:tags r:id="rId3"/>
            </p:custDataLst>
          </p:nvPr>
        </p:nvSpPr>
        <p:spPr>
          <a:xfrm>
            <a:off x="1029781" y="3043934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C681C1D7-36CB-E5E1-3ABA-B76BD5BDB70F}"/>
              </a:ext>
            </a:extLst>
          </p:cNvPr>
          <p:cNvSpPr>
            <a:spLocks noGrp="1"/>
          </p:cNvSpPr>
          <p:nvPr userDrawn="1">
            <p:ph type="body" idx="39"/>
            <p:custDataLst>
              <p:tags r:id="rId4"/>
            </p:custDataLst>
          </p:nvPr>
        </p:nvSpPr>
        <p:spPr>
          <a:xfrm>
            <a:off x="588376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66C52851-912D-5675-F79D-275CD4C6182C}"/>
              </a:ext>
            </a:extLst>
          </p:cNvPr>
          <p:cNvSpPr>
            <a:spLocks noGrp="1"/>
          </p:cNvSpPr>
          <p:nvPr userDrawn="1">
            <p:ph type="body" idx="40" hasCustomPrompt="1"/>
            <p:custDataLst>
              <p:tags r:id="rId5"/>
            </p:custDataLst>
          </p:nvPr>
        </p:nvSpPr>
        <p:spPr>
          <a:xfrm>
            <a:off x="588376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0" name="Radial">
            <a:extLst>
              <a:ext uri="{FF2B5EF4-FFF2-40B4-BE49-F238E27FC236}">
                <a16:creationId xmlns:a16="http://schemas.microsoft.com/office/drawing/2014/main" id="{2E9028EA-BEC5-2AB4-CC07-0F3F984F0439}"/>
              </a:ext>
            </a:extLst>
          </p:cNvPr>
          <p:cNvSpPr/>
          <p:nvPr userDrawn="1"/>
        </p:nvSpPr>
        <p:spPr>
          <a:xfrm>
            <a:off x="3421724" y="2334308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E117FF0F-980A-820E-B7BA-5E730B9E351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3421723" y="2334308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30" name="Percent Placeholder">
            <a:extLst>
              <a:ext uri="{FF2B5EF4-FFF2-40B4-BE49-F238E27FC236}">
                <a16:creationId xmlns:a16="http://schemas.microsoft.com/office/drawing/2014/main" id="{0671D2F6-2D52-8343-E555-32A3D48C7EE6}"/>
              </a:ext>
            </a:extLst>
          </p:cNvPr>
          <p:cNvSpPr>
            <a:spLocks noGrp="1"/>
          </p:cNvSpPr>
          <p:nvPr userDrawn="1">
            <p:ph type="body" sz="quarter" idx="42" hasCustomPrompt="1"/>
            <p:custDataLst>
              <p:tags r:id="rId6"/>
            </p:custDataLst>
          </p:nvPr>
        </p:nvSpPr>
        <p:spPr>
          <a:xfrm>
            <a:off x="3840074" y="3043934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1" name="Text Placeholder">
            <a:extLst>
              <a:ext uri="{FF2B5EF4-FFF2-40B4-BE49-F238E27FC236}">
                <a16:creationId xmlns:a16="http://schemas.microsoft.com/office/drawing/2014/main" id="{1DEA9965-9A0F-0F57-6DAE-3CE6A2EA0C0F}"/>
              </a:ext>
            </a:extLst>
          </p:cNvPr>
          <p:cNvSpPr>
            <a:spLocks noGrp="1"/>
          </p:cNvSpPr>
          <p:nvPr userDrawn="1">
            <p:ph type="body" idx="43"/>
            <p:custDataLst>
              <p:tags r:id="rId7"/>
            </p:custDataLst>
          </p:nvPr>
        </p:nvSpPr>
        <p:spPr>
          <a:xfrm>
            <a:off x="3398669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8" name="Subtitle Placeholder">
            <a:extLst>
              <a:ext uri="{FF2B5EF4-FFF2-40B4-BE49-F238E27FC236}">
                <a16:creationId xmlns:a16="http://schemas.microsoft.com/office/drawing/2014/main" id="{44A84006-C1F6-DF93-06AF-70765464074C}"/>
              </a:ext>
            </a:extLst>
          </p:cNvPr>
          <p:cNvSpPr>
            <a:spLocks noGrp="1"/>
          </p:cNvSpPr>
          <p:nvPr userDrawn="1">
            <p:ph type="body" idx="44" hasCustomPrompt="1"/>
            <p:custDataLst>
              <p:tags r:id="rId8"/>
            </p:custDataLst>
          </p:nvPr>
        </p:nvSpPr>
        <p:spPr>
          <a:xfrm>
            <a:off x="3398669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9" name="Radial">
            <a:extLst>
              <a:ext uri="{FF2B5EF4-FFF2-40B4-BE49-F238E27FC236}">
                <a16:creationId xmlns:a16="http://schemas.microsoft.com/office/drawing/2014/main" id="{6C4CEA07-2F0E-E5C2-97A4-07CC2B625D2A}"/>
              </a:ext>
            </a:extLst>
          </p:cNvPr>
          <p:cNvSpPr/>
          <p:nvPr userDrawn="1"/>
        </p:nvSpPr>
        <p:spPr>
          <a:xfrm>
            <a:off x="6242277" y="2334308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41" name="Circle">
            <a:extLst>
              <a:ext uri="{FF2B5EF4-FFF2-40B4-BE49-F238E27FC236}">
                <a16:creationId xmlns:a16="http://schemas.microsoft.com/office/drawing/2014/main" id="{0D52DF0F-2989-694F-0EBF-11C6505AF743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242276" y="2334308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42" name="Percent Placeholder">
            <a:extLst>
              <a:ext uri="{FF2B5EF4-FFF2-40B4-BE49-F238E27FC236}">
                <a16:creationId xmlns:a16="http://schemas.microsoft.com/office/drawing/2014/main" id="{FE136BAE-F058-BAE3-88B8-907F2F26C158}"/>
              </a:ext>
            </a:extLst>
          </p:cNvPr>
          <p:cNvSpPr>
            <a:spLocks noGrp="1"/>
          </p:cNvSpPr>
          <p:nvPr userDrawn="1">
            <p:ph type="body" sz="quarter" idx="46" hasCustomPrompt="1"/>
            <p:custDataLst>
              <p:tags r:id="rId9"/>
            </p:custDataLst>
          </p:nvPr>
        </p:nvSpPr>
        <p:spPr>
          <a:xfrm>
            <a:off x="6660627" y="3043934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3" name="Text Placeholder">
            <a:extLst>
              <a:ext uri="{FF2B5EF4-FFF2-40B4-BE49-F238E27FC236}">
                <a16:creationId xmlns:a16="http://schemas.microsoft.com/office/drawing/2014/main" id="{BCC30BB5-18B2-4BF7-2881-1AAA3C9ABA08}"/>
              </a:ext>
            </a:extLst>
          </p:cNvPr>
          <p:cNvSpPr>
            <a:spLocks noGrp="1"/>
          </p:cNvSpPr>
          <p:nvPr userDrawn="1">
            <p:ph type="body" idx="47"/>
            <p:custDataLst>
              <p:tags r:id="rId10"/>
            </p:custDataLst>
          </p:nvPr>
        </p:nvSpPr>
        <p:spPr>
          <a:xfrm>
            <a:off x="6203982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4" name="Subtitle Placeholder">
            <a:extLst>
              <a:ext uri="{FF2B5EF4-FFF2-40B4-BE49-F238E27FC236}">
                <a16:creationId xmlns:a16="http://schemas.microsoft.com/office/drawing/2014/main" id="{BB5D2E18-E75F-8D5A-B5DC-E51BBBF4BF7D}"/>
              </a:ext>
            </a:extLst>
          </p:cNvPr>
          <p:cNvSpPr>
            <a:spLocks noGrp="1"/>
          </p:cNvSpPr>
          <p:nvPr userDrawn="1">
            <p:ph type="body" idx="48" hasCustomPrompt="1"/>
            <p:custDataLst>
              <p:tags r:id="rId11"/>
            </p:custDataLst>
          </p:nvPr>
        </p:nvSpPr>
        <p:spPr>
          <a:xfrm>
            <a:off x="6203982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5" name="Radial">
            <a:extLst>
              <a:ext uri="{FF2B5EF4-FFF2-40B4-BE49-F238E27FC236}">
                <a16:creationId xmlns:a16="http://schemas.microsoft.com/office/drawing/2014/main" id="{1E4B6BD6-DD51-2DB9-0208-AFF6829925E0}"/>
              </a:ext>
            </a:extLst>
          </p:cNvPr>
          <p:cNvSpPr/>
          <p:nvPr userDrawn="1"/>
        </p:nvSpPr>
        <p:spPr>
          <a:xfrm>
            <a:off x="9062830" y="2334308"/>
            <a:ext cx="2066400" cy="2066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46" name="Circle">
            <a:extLst>
              <a:ext uri="{FF2B5EF4-FFF2-40B4-BE49-F238E27FC236}">
                <a16:creationId xmlns:a16="http://schemas.microsoft.com/office/drawing/2014/main" id="{50DA427B-39FC-DD12-1434-27A9A34A3594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9062829" y="2334308"/>
            <a:ext cx="2066400" cy="2066400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 dirty="0"/>
              <a:t> </a:t>
            </a:r>
            <a:endParaRPr lang="en-GB" dirty="0"/>
          </a:p>
        </p:txBody>
      </p:sp>
      <p:sp>
        <p:nvSpPr>
          <p:cNvPr id="47" name="Percent Placeholder">
            <a:extLst>
              <a:ext uri="{FF2B5EF4-FFF2-40B4-BE49-F238E27FC236}">
                <a16:creationId xmlns:a16="http://schemas.microsoft.com/office/drawing/2014/main" id="{39D09195-C735-D085-A5BC-71A620DD858C}"/>
              </a:ext>
            </a:extLst>
          </p:cNvPr>
          <p:cNvSpPr>
            <a:spLocks noGrp="1"/>
          </p:cNvSpPr>
          <p:nvPr userDrawn="1">
            <p:ph type="body" sz="quarter" idx="50" hasCustomPrompt="1"/>
            <p:custDataLst>
              <p:tags r:id="rId12"/>
            </p:custDataLst>
          </p:nvPr>
        </p:nvSpPr>
        <p:spPr>
          <a:xfrm>
            <a:off x="9481180" y="3043934"/>
            <a:ext cx="1229699" cy="742398"/>
          </a:xfrm>
        </p:spPr>
        <p:txBody>
          <a:bodyPr lIns="0" tIns="108000" rIns="0" bIns="144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">
            <a:extLst>
              <a:ext uri="{FF2B5EF4-FFF2-40B4-BE49-F238E27FC236}">
                <a16:creationId xmlns:a16="http://schemas.microsoft.com/office/drawing/2014/main" id="{96E6BF6D-39E4-114F-134B-BB4608122A8F}"/>
              </a:ext>
            </a:extLst>
          </p:cNvPr>
          <p:cNvSpPr>
            <a:spLocks noGrp="1"/>
          </p:cNvSpPr>
          <p:nvPr userDrawn="1">
            <p:ph type="body" idx="51"/>
            <p:custDataLst>
              <p:tags r:id="rId13"/>
            </p:custDataLst>
          </p:nvPr>
        </p:nvSpPr>
        <p:spPr>
          <a:xfrm>
            <a:off x="9011200" y="5188103"/>
            <a:ext cx="2592389" cy="108964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0" name="Subtitle Placeholder">
            <a:extLst>
              <a:ext uri="{FF2B5EF4-FFF2-40B4-BE49-F238E27FC236}">
                <a16:creationId xmlns:a16="http://schemas.microsoft.com/office/drawing/2014/main" id="{831DAD07-D548-6884-09C6-A892919E3AE5}"/>
              </a:ext>
            </a:extLst>
          </p:cNvPr>
          <p:cNvSpPr>
            <a:spLocks noGrp="1"/>
          </p:cNvSpPr>
          <p:nvPr userDrawn="1">
            <p:ph type="body" idx="52" hasCustomPrompt="1"/>
            <p:custDataLst>
              <p:tags r:id="rId14"/>
            </p:custDataLst>
          </p:nvPr>
        </p:nvSpPr>
        <p:spPr>
          <a:xfrm>
            <a:off x="9011200" y="4626197"/>
            <a:ext cx="259238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04162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03949" y="1334776"/>
            <a:ext cx="5400675" cy="2215991"/>
          </a:xfrm>
          <a:prstGeom prst="rect">
            <a:avLst/>
          </a:prstGeom>
        </p:spPr>
        <p:txBody>
          <a:bodyPr vert="horz" wrap="square" lIns="18000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8075612" y="3870792"/>
            <a:ext cx="351743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7E1C8D7E-7D12-8C1B-B5AF-C5306C1E825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8075612" y="4427684"/>
            <a:ext cx="3517439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6427428" y="605902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Chart Placeholder 32">
            <a:extLst>
              <a:ext uri="{FF2B5EF4-FFF2-40B4-BE49-F238E27FC236}">
                <a16:creationId xmlns:a16="http://schemas.microsoft.com/office/drawing/2014/main" id="{7B52231D-7C82-01E9-873A-6D851A7E5835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589425" y="1304925"/>
            <a:ext cx="4821760" cy="4968875"/>
          </a:xfrm>
        </p:spPr>
        <p:txBody>
          <a:bodyPr/>
          <a:lstStyle/>
          <a:p>
            <a:endParaRPr lang="ru-RU"/>
          </a:p>
        </p:txBody>
      </p:sp>
      <p:cxnSp>
        <p:nvCxnSpPr>
          <p:cNvPr id="4" name="Straight Connector Ver">
            <a:extLst>
              <a:ext uri="{FF2B5EF4-FFF2-40B4-BE49-F238E27FC236}">
                <a16:creationId xmlns:a16="http://schemas.microsoft.com/office/drawing/2014/main" id="{BA8F9A22-9B52-D412-8F24-A45A052254D8}"/>
              </a:ext>
            </a:extLst>
          </p:cNvPr>
          <p:cNvCxnSpPr/>
          <p:nvPr userDrawn="1"/>
        </p:nvCxnSpPr>
        <p:spPr>
          <a:xfrm>
            <a:off x="599856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42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5173101" cy="2215991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814949" y="3667126"/>
            <a:ext cx="351743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7E1C8D7E-7D12-8C1B-B5AF-C5306C1E825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814949" y="4224018"/>
            <a:ext cx="3517439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11388625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Chart Placeholder 32">
            <a:extLst>
              <a:ext uri="{FF2B5EF4-FFF2-40B4-BE49-F238E27FC236}">
                <a16:creationId xmlns:a16="http://schemas.microsoft.com/office/drawing/2014/main" id="{7B52231D-7C82-01E9-873A-6D851A7E5835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6203950" y="1304925"/>
            <a:ext cx="5400675" cy="4968875"/>
          </a:xfrm>
        </p:spPr>
        <p:txBody>
          <a:bodyPr/>
          <a:lstStyle/>
          <a:p>
            <a:endParaRPr lang="ru-RU"/>
          </a:p>
        </p:txBody>
      </p:sp>
      <p:cxnSp>
        <p:nvCxnSpPr>
          <p:cNvPr id="9" name="Straight Connector Hor">
            <a:extLst>
              <a:ext uri="{FF2B5EF4-FFF2-40B4-BE49-F238E27FC236}">
                <a16:creationId xmlns:a16="http://schemas.microsoft.com/office/drawing/2014/main" id="{DA375DCE-43E4-170D-9B2C-A9D89E467188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6203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Ver">
            <a:extLst>
              <a:ext uri="{FF2B5EF4-FFF2-40B4-BE49-F238E27FC236}">
                <a16:creationId xmlns:a16="http://schemas.microsoft.com/office/drawing/2014/main" id="{43D378CB-943C-90FA-D9BB-3FC216C2E958}"/>
              </a:ext>
            </a:extLst>
          </p:cNvPr>
          <p:cNvCxnSpPr>
            <a:cxnSpLocks/>
          </p:cNvCxnSpPr>
          <p:nvPr userDrawn="1"/>
        </p:nvCxnSpPr>
        <p:spPr>
          <a:xfrm flipV="1">
            <a:off x="6203950" y="800200"/>
            <a:ext cx="0" cy="5477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Hor">
            <a:extLst>
              <a:ext uri="{FF2B5EF4-FFF2-40B4-BE49-F238E27FC236}">
                <a16:creationId xmlns:a16="http://schemas.microsoft.com/office/drawing/2014/main" id="{0602C2C4-1228-DBBD-A38D-B5C396D9CC7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0140" y="803278"/>
            <a:ext cx="4054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Ver">
            <a:extLst>
              <a:ext uri="{FF2B5EF4-FFF2-40B4-BE49-F238E27FC236}">
                <a16:creationId xmlns:a16="http://schemas.microsoft.com/office/drawing/2014/main" id="{2D4EDD0E-D2D7-ADAE-A8F8-9F85FAC7D092}"/>
              </a:ext>
            </a:extLst>
          </p:cNvPr>
          <p:cNvCxnSpPr>
            <a:cxnSpLocks/>
          </p:cNvCxnSpPr>
          <p:nvPr userDrawn="1"/>
        </p:nvCxnSpPr>
        <p:spPr>
          <a:xfrm>
            <a:off x="6600190" y="584200"/>
            <a:ext cx="0" cy="2245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Hor">
            <a:extLst>
              <a:ext uri="{FF2B5EF4-FFF2-40B4-BE49-F238E27FC236}">
                <a16:creationId xmlns:a16="http://schemas.microsoft.com/office/drawing/2014/main" id="{2E310BD3-B6D2-B286-DE86-34E97BB4F0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190" y="592775"/>
            <a:ext cx="5150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Ver">
            <a:extLst>
              <a:ext uri="{FF2B5EF4-FFF2-40B4-BE49-F238E27FC236}">
                <a16:creationId xmlns:a16="http://schemas.microsoft.com/office/drawing/2014/main" id="{C1C27D69-F7DA-48DE-6847-3591A3B8A90E}"/>
              </a:ext>
            </a:extLst>
          </p:cNvPr>
          <p:cNvCxnSpPr>
            <a:cxnSpLocks/>
          </p:cNvCxnSpPr>
          <p:nvPr userDrawn="1"/>
        </p:nvCxnSpPr>
        <p:spPr>
          <a:xfrm>
            <a:off x="7108857" y="371628"/>
            <a:ext cx="0" cy="2245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Hor">
            <a:extLst>
              <a:ext uri="{FF2B5EF4-FFF2-40B4-BE49-F238E27FC236}">
                <a16:creationId xmlns:a16="http://schemas.microsoft.com/office/drawing/2014/main" id="{02488EED-7F6F-6081-DE35-A1726CCABA57}"/>
              </a:ext>
            </a:extLst>
          </p:cNvPr>
          <p:cNvCxnSpPr>
            <a:cxnSpLocks/>
          </p:cNvCxnSpPr>
          <p:nvPr userDrawn="1"/>
        </p:nvCxnSpPr>
        <p:spPr>
          <a:xfrm>
            <a:off x="7103142" y="377343"/>
            <a:ext cx="2139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Ver">
            <a:extLst>
              <a:ext uri="{FF2B5EF4-FFF2-40B4-BE49-F238E27FC236}">
                <a16:creationId xmlns:a16="http://schemas.microsoft.com/office/drawing/2014/main" id="{2C3216EB-A4AD-0A30-E9EB-58DC2B354883}"/>
              </a:ext>
            </a:extLst>
          </p:cNvPr>
          <p:cNvCxnSpPr>
            <a:cxnSpLocks/>
          </p:cNvCxnSpPr>
          <p:nvPr userDrawn="1"/>
        </p:nvCxnSpPr>
        <p:spPr>
          <a:xfrm>
            <a:off x="7312660" y="1905"/>
            <a:ext cx="0" cy="3792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7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A0C4-8F09-FDF8-024B-5ECC42FC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D9030-2662-1FE8-0DC0-48475CD01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F904-B448-F34A-9E95-86CEEF654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7F272-0A74-4205-47C7-262DCBBE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E96D6-18B9-933D-A610-F57536125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7B3E3-2885-8045-B55B-42FED97C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81506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20510" y="1334776"/>
            <a:ext cx="4982066" cy="2215991"/>
          </a:xfrm>
          <a:prstGeom prst="rect">
            <a:avLst/>
          </a:prstGeom>
        </p:spPr>
        <p:txBody>
          <a:bodyPr vert="horz" wrap="square" lIns="18000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8075612" y="3870792"/>
            <a:ext cx="351743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7E1C8D7E-7D12-8C1B-B5AF-C5306C1E825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8075612" y="4427684"/>
            <a:ext cx="3517439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33" name="Chart Placeholder 32">
            <a:extLst>
              <a:ext uri="{FF2B5EF4-FFF2-40B4-BE49-F238E27FC236}">
                <a16:creationId xmlns:a16="http://schemas.microsoft.com/office/drawing/2014/main" id="{7B52231D-7C82-01E9-873A-6D851A7E5835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589425" y="1304925"/>
            <a:ext cx="5614525" cy="4968875"/>
          </a:xfrm>
        </p:spPr>
        <p:txBody>
          <a:bodyPr/>
          <a:lstStyle/>
          <a:p>
            <a:endParaRPr lang="ru-RU"/>
          </a:p>
        </p:txBody>
      </p:sp>
      <p:cxnSp>
        <p:nvCxnSpPr>
          <p:cNvPr id="4" name="Straight Connector Ver">
            <a:extLst>
              <a:ext uri="{FF2B5EF4-FFF2-40B4-BE49-F238E27FC236}">
                <a16:creationId xmlns:a16="http://schemas.microsoft.com/office/drawing/2014/main" id="{BA8F9A22-9B52-D412-8F24-A45A052254D8}"/>
              </a:ext>
            </a:extLst>
          </p:cNvPr>
          <p:cNvCxnSpPr/>
          <p:nvPr userDrawn="1"/>
        </p:nvCxnSpPr>
        <p:spPr>
          <a:xfrm>
            <a:off x="6415120" y="0"/>
            <a:ext cx="0" cy="6858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52F8FD-425F-5CA7-77DB-65BF8F5124BD}"/>
              </a:ext>
            </a:extLst>
          </p:cNvPr>
          <p:cNvSpPr/>
          <p:nvPr userDrawn="1"/>
        </p:nvSpPr>
        <p:spPr>
          <a:xfrm>
            <a:off x="7643713" y="605938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306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5173101" cy="2215991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814949" y="3667126"/>
            <a:ext cx="3517439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7E1C8D7E-7D12-8C1B-B5AF-C5306C1E825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814949" y="4224018"/>
            <a:ext cx="3517439" cy="183754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11388625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Chart Placeholder 32">
            <a:extLst>
              <a:ext uri="{FF2B5EF4-FFF2-40B4-BE49-F238E27FC236}">
                <a16:creationId xmlns:a16="http://schemas.microsoft.com/office/drawing/2014/main" id="{7B52231D-7C82-01E9-873A-6D851A7E5835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6635950" y="1304925"/>
            <a:ext cx="4968675" cy="4968875"/>
          </a:xfrm>
        </p:spPr>
        <p:txBody>
          <a:bodyPr/>
          <a:lstStyle/>
          <a:p>
            <a:endParaRPr lang="ru-RU"/>
          </a:p>
        </p:txBody>
      </p:sp>
      <p:cxnSp>
        <p:nvCxnSpPr>
          <p:cNvPr id="7" name="Straight Connector Hor">
            <a:extLst>
              <a:ext uri="{FF2B5EF4-FFF2-40B4-BE49-F238E27FC236}">
                <a16:creationId xmlns:a16="http://schemas.microsoft.com/office/drawing/2014/main" id="{6C8A0FE2-22D6-D5C7-1C2E-7D4CFD263144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62039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Ver">
            <a:extLst>
              <a:ext uri="{FF2B5EF4-FFF2-40B4-BE49-F238E27FC236}">
                <a16:creationId xmlns:a16="http://schemas.microsoft.com/office/drawing/2014/main" id="{55C66819-E2C4-1C66-6F99-9065BCF03AE4}"/>
              </a:ext>
            </a:extLst>
          </p:cNvPr>
          <p:cNvCxnSpPr>
            <a:cxnSpLocks/>
          </p:cNvCxnSpPr>
          <p:nvPr userDrawn="1"/>
        </p:nvCxnSpPr>
        <p:spPr>
          <a:xfrm flipV="1">
            <a:off x="6203950" y="800200"/>
            <a:ext cx="0" cy="547776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Hor">
            <a:extLst>
              <a:ext uri="{FF2B5EF4-FFF2-40B4-BE49-F238E27FC236}">
                <a16:creationId xmlns:a16="http://schemas.microsoft.com/office/drawing/2014/main" id="{445795AA-840A-93BE-08E8-4DCA9C3EA5D5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0140" y="803278"/>
            <a:ext cx="40546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Ver">
            <a:extLst>
              <a:ext uri="{FF2B5EF4-FFF2-40B4-BE49-F238E27FC236}">
                <a16:creationId xmlns:a16="http://schemas.microsoft.com/office/drawing/2014/main" id="{F28D931A-C675-D637-18A0-47EDE5894BF3}"/>
              </a:ext>
            </a:extLst>
          </p:cNvPr>
          <p:cNvCxnSpPr>
            <a:cxnSpLocks/>
          </p:cNvCxnSpPr>
          <p:nvPr userDrawn="1"/>
        </p:nvCxnSpPr>
        <p:spPr>
          <a:xfrm>
            <a:off x="6600190" y="584200"/>
            <a:ext cx="0" cy="2245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Hor">
            <a:extLst>
              <a:ext uri="{FF2B5EF4-FFF2-40B4-BE49-F238E27FC236}">
                <a16:creationId xmlns:a16="http://schemas.microsoft.com/office/drawing/2014/main" id="{16696321-67A6-F38F-61D9-27EC2FDEF2DD}"/>
              </a:ext>
            </a:extLst>
          </p:cNvPr>
          <p:cNvCxnSpPr>
            <a:cxnSpLocks/>
          </p:cNvCxnSpPr>
          <p:nvPr userDrawn="1"/>
        </p:nvCxnSpPr>
        <p:spPr>
          <a:xfrm flipH="1">
            <a:off x="6600190" y="592775"/>
            <a:ext cx="51501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Ver">
            <a:extLst>
              <a:ext uri="{FF2B5EF4-FFF2-40B4-BE49-F238E27FC236}">
                <a16:creationId xmlns:a16="http://schemas.microsoft.com/office/drawing/2014/main" id="{34DBE8F9-093E-7154-DB0C-024DF3BFCD26}"/>
              </a:ext>
            </a:extLst>
          </p:cNvPr>
          <p:cNvCxnSpPr>
            <a:cxnSpLocks/>
          </p:cNvCxnSpPr>
          <p:nvPr userDrawn="1"/>
        </p:nvCxnSpPr>
        <p:spPr>
          <a:xfrm>
            <a:off x="7108857" y="373533"/>
            <a:ext cx="0" cy="2245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Hor">
            <a:extLst>
              <a:ext uri="{FF2B5EF4-FFF2-40B4-BE49-F238E27FC236}">
                <a16:creationId xmlns:a16="http://schemas.microsoft.com/office/drawing/2014/main" id="{2E57006B-5F15-9163-8BC7-79493F0DEAA6}"/>
              </a:ext>
            </a:extLst>
          </p:cNvPr>
          <p:cNvCxnSpPr>
            <a:cxnSpLocks/>
          </p:cNvCxnSpPr>
          <p:nvPr userDrawn="1"/>
        </p:nvCxnSpPr>
        <p:spPr>
          <a:xfrm>
            <a:off x="7103142" y="377343"/>
            <a:ext cx="21396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Ver">
            <a:extLst>
              <a:ext uri="{FF2B5EF4-FFF2-40B4-BE49-F238E27FC236}">
                <a16:creationId xmlns:a16="http://schemas.microsoft.com/office/drawing/2014/main" id="{576FBD20-D32D-9A29-7FEE-77294E8DB471}"/>
              </a:ext>
            </a:extLst>
          </p:cNvPr>
          <p:cNvCxnSpPr>
            <a:cxnSpLocks/>
          </p:cNvCxnSpPr>
          <p:nvPr userDrawn="1"/>
        </p:nvCxnSpPr>
        <p:spPr>
          <a:xfrm>
            <a:off x="7312660" y="0"/>
            <a:ext cx="0" cy="37924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4304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EA54B-7589-FC6D-8D93-5A9162FED8AA}"/>
              </a:ext>
            </a:extLst>
          </p:cNvPr>
          <p:cNvSpPr>
            <a:spLocks noGrp="1"/>
          </p:cNvSpPr>
          <p:nvPr>
            <p:ph type="body" idx="25"/>
            <p:custDataLst>
              <p:tags r:id="rId1"/>
            </p:custDataLst>
          </p:nvPr>
        </p:nvSpPr>
        <p:spPr>
          <a:xfrm>
            <a:off x="587374" y="4974044"/>
            <a:ext cx="3529014" cy="1287134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EB895E-DF9C-F006-EC70-88C9AE8473F1}"/>
              </a:ext>
            </a:extLst>
          </p:cNvPr>
          <p:cNvSpPr>
            <a:spLocks noGrp="1"/>
          </p:cNvSpPr>
          <p:nvPr>
            <p:ph type="body" idx="29"/>
            <p:custDataLst>
              <p:tags r:id="rId2"/>
            </p:custDataLst>
          </p:nvPr>
        </p:nvSpPr>
        <p:spPr>
          <a:xfrm>
            <a:off x="4331197" y="4972378"/>
            <a:ext cx="3528000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3DEDFF03-DE8B-9F20-0245-6271A7339400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3"/>
            </p:custDataLst>
          </p:nvPr>
        </p:nvSpPr>
        <p:spPr>
          <a:xfrm>
            <a:off x="587374" y="4410473"/>
            <a:ext cx="352901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7E1FF189-0787-2621-03B5-C9310E05388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4331713" y="4410473"/>
            <a:ext cx="3528000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62974D-DCD3-B180-4FE7-EE46BF1AD456}"/>
              </a:ext>
            </a:extLst>
          </p:cNvPr>
          <p:cNvSpPr>
            <a:spLocks noGrp="1"/>
          </p:cNvSpPr>
          <p:nvPr>
            <p:ph type="body" idx="39"/>
            <p:custDataLst>
              <p:tags r:id="rId5"/>
            </p:custDataLst>
          </p:nvPr>
        </p:nvSpPr>
        <p:spPr>
          <a:xfrm>
            <a:off x="8076626" y="4972378"/>
            <a:ext cx="3528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3" name="Subtitle Placeholder 3">
            <a:extLst>
              <a:ext uri="{FF2B5EF4-FFF2-40B4-BE49-F238E27FC236}">
                <a16:creationId xmlns:a16="http://schemas.microsoft.com/office/drawing/2014/main" id="{665E2C0F-CD20-B36D-9CC9-2846D8480164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8076626" y="4410473"/>
            <a:ext cx="3528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Milestone Placeholder 1">
            <a:extLst>
              <a:ext uri="{FF2B5EF4-FFF2-40B4-BE49-F238E27FC236}">
                <a16:creationId xmlns:a16="http://schemas.microsoft.com/office/drawing/2014/main" id="{353CEC8B-02BC-C3F6-2E86-D4FBB5511320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591649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Milestone Placeholder 2">
            <a:extLst>
              <a:ext uri="{FF2B5EF4-FFF2-40B4-BE49-F238E27FC236}">
                <a16:creationId xmlns:a16="http://schemas.microsoft.com/office/drawing/2014/main" id="{2F7E81ED-918A-4FBE-5AAD-A39C1858B358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4352769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Milestone Placeholder 3">
            <a:extLst>
              <a:ext uri="{FF2B5EF4-FFF2-40B4-BE49-F238E27FC236}">
                <a16:creationId xmlns:a16="http://schemas.microsoft.com/office/drawing/2014/main" id="{3384920C-D74D-B088-CA64-EA32144F1C4B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8076626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4568582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8292440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A0C719-0259-F45F-8060-0F4DC92397F4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0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11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31A8F4-FCD1-59B6-B288-A2CC570AF5BE}"/>
              </a:ext>
            </a:extLst>
          </p:cNvPr>
          <p:cNvSpPr/>
          <p:nvPr userDrawn="1"/>
        </p:nvSpPr>
        <p:spPr>
          <a:xfrm>
            <a:off x="8075613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88464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3620437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6419950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058F5F5-6082-076A-25F6-BE539A00B61F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139" y="4974044"/>
            <a:ext cx="2592389" cy="1287134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0EB2ACC-DE31-7C20-7756-628B048DC5E6}"/>
              </a:ext>
            </a:extLst>
          </p:cNvPr>
          <p:cNvSpPr>
            <a:spLocks noGrp="1"/>
          </p:cNvSpPr>
          <p:nvPr>
            <p:ph type="body" idx="29"/>
            <p:custDataLst>
              <p:tags r:id="rId4"/>
            </p:custDataLst>
          </p:nvPr>
        </p:nvSpPr>
        <p:spPr>
          <a:xfrm>
            <a:off x="3398554" y="4972378"/>
            <a:ext cx="2591644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6" name="Subtitle Placeholder 1">
            <a:extLst>
              <a:ext uri="{FF2B5EF4-FFF2-40B4-BE49-F238E27FC236}">
                <a16:creationId xmlns:a16="http://schemas.microsoft.com/office/drawing/2014/main" id="{FA76E25A-2505-7F3F-3A79-63AFEB2DC689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89139" y="4410473"/>
            <a:ext cx="2592389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0902B6A8-132A-91AF-CD47-9A030B3523D5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3398554" y="4410473"/>
            <a:ext cx="259164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42C6F98-18ED-639D-08FE-13F233A30A2D}"/>
              </a:ext>
            </a:extLst>
          </p:cNvPr>
          <p:cNvSpPr>
            <a:spLocks noGrp="1"/>
          </p:cNvSpPr>
          <p:nvPr>
            <p:ph type="body" idx="39"/>
            <p:custDataLst>
              <p:tags r:id="rId7"/>
            </p:custDataLst>
          </p:nvPr>
        </p:nvSpPr>
        <p:spPr>
          <a:xfrm>
            <a:off x="6206229" y="4972378"/>
            <a:ext cx="2591644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6" name="Subtitle Placeholder 3">
            <a:extLst>
              <a:ext uri="{FF2B5EF4-FFF2-40B4-BE49-F238E27FC236}">
                <a16:creationId xmlns:a16="http://schemas.microsoft.com/office/drawing/2014/main" id="{612095E5-4A62-3D7E-3225-734388AC1C21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6206229" y="4410473"/>
            <a:ext cx="259164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0" name="Milestone Placeholder 1">
            <a:extLst>
              <a:ext uri="{FF2B5EF4-FFF2-40B4-BE49-F238E27FC236}">
                <a16:creationId xmlns:a16="http://schemas.microsoft.com/office/drawing/2014/main" id="{9E3984B1-3703-17DF-2AB4-486A5A432834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9"/>
            </p:custDataLst>
          </p:nvPr>
        </p:nvSpPr>
        <p:spPr>
          <a:xfrm>
            <a:off x="589511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Milestone Placeholder 2">
            <a:extLst>
              <a:ext uri="{FF2B5EF4-FFF2-40B4-BE49-F238E27FC236}">
                <a16:creationId xmlns:a16="http://schemas.microsoft.com/office/drawing/2014/main" id="{844AEF29-75B2-AAC5-E68A-F45A931F6BB9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3398554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Milestone Placeholder 3">
            <a:extLst>
              <a:ext uri="{FF2B5EF4-FFF2-40B4-BE49-F238E27FC236}">
                <a16:creationId xmlns:a16="http://schemas.microsoft.com/office/drawing/2014/main" id="{1EB042F4-F723-E844-E3BB-E44D37DD6308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6206229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C035600-1BC9-18F1-9961-5EFB79FD22EC}"/>
              </a:ext>
            </a:extLst>
          </p:cNvPr>
          <p:cNvSpPr>
            <a:spLocks noGrp="1"/>
          </p:cNvSpPr>
          <p:nvPr>
            <p:ph type="body" idx="45"/>
            <p:custDataLst>
              <p:tags r:id="rId12"/>
            </p:custDataLst>
          </p:nvPr>
        </p:nvSpPr>
        <p:spPr>
          <a:xfrm>
            <a:off x="9014014" y="4972378"/>
            <a:ext cx="2591644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1" name="Subtitle Placeholder 4">
            <a:extLst>
              <a:ext uri="{FF2B5EF4-FFF2-40B4-BE49-F238E27FC236}">
                <a16:creationId xmlns:a16="http://schemas.microsoft.com/office/drawing/2014/main" id="{E3D5FD41-C4DC-1296-4657-86EA11A96E5A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3"/>
            </p:custDataLst>
          </p:nvPr>
        </p:nvSpPr>
        <p:spPr>
          <a:xfrm>
            <a:off x="9014014" y="4410473"/>
            <a:ext cx="2591644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Milestone Placeholder 4">
            <a:extLst>
              <a:ext uri="{FF2B5EF4-FFF2-40B4-BE49-F238E27FC236}">
                <a16:creationId xmlns:a16="http://schemas.microsoft.com/office/drawing/2014/main" id="{18E1DD6F-96D2-DFB7-C626-495036B8DD83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4"/>
            </p:custDataLst>
          </p:nvPr>
        </p:nvSpPr>
        <p:spPr>
          <a:xfrm>
            <a:off x="9014014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8" name="Straight Connector">
            <a:extLst>
              <a:ext uri="{FF2B5EF4-FFF2-40B4-BE49-F238E27FC236}">
                <a16:creationId xmlns:a16="http://schemas.microsoft.com/office/drawing/2014/main" id="{6F0FD45C-6696-5A4A-6814-78648AA44595}"/>
              </a:ext>
            </a:extLst>
          </p:cNvPr>
          <p:cNvCxnSpPr>
            <a:cxnSpLocks/>
          </p:cNvCxnSpPr>
          <p:nvPr userDrawn="1"/>
        </p:nvCxnSpPr>
        <p:spPr>
          <a:xfrm>
            <a:off x="9014014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895FE52-E611-75B5-24EA-51BEDA34EB1B}"/>
              </a:ext>
            </a:extLst>
          </p:cNvPr>
          <p:cNvSpPr/>
          <p:nvPr userDrawn="1"/>
        </p:nvSpPr>
        <p:spPr>
          <a:xfrm>
            <a:off x="11388625" y="209496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097E29-707B-6ACD-4CCF-5CA17544A2EA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147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3054563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5296034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cxnSp>
        <p:nvCxnSpPr>
          <p:cNvPr id="38" name="Straight Connector">
            <a:extLst>
              <a:ext uri="{FF2B5EF4-FFF2-40B4-BE49-F238E27FC236}">
                <a16:creationId xmlns:a16="http://schemas.microsoft.com/office/drawing/2014/main" id="{6F0FD45C-6696-5A4A-6814-78648AA44595}"/>
              </a:ext>
            </a:extLst>
          </p:cNvPr>
          <p:cNvCxnSpPr>
            <a:cxnSpLocks/>
          </p:cNvCxnSpPr>
          <p:nvPr userDrawn="1"/>
        </p:nvCxnSpPr>
        <p:spPr>
          <a:xfrm>
            <a:off x="7554800" y="2843832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895FE52-E611-75B5-24EA-51BEDA34EB1B}"/>
              </a:ext>
            </a:extLst>
          </p:cNvPr>
          <p:cNvSpPr/>
          <p:nvPr userDrawn="1"/>
        </p:nvSpPr>
        <p:spPr>
          <a:xfrm>
            <a:off x="8796238" y="59059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E3CC9-8978-6A8E-3054-79BE25C4250E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325" y="4974044"/>
            <a:ext cx="2016000" cy="1287134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1D80197F-AC82-8EC9-8948-39EC45BB45E1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58932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Milestone Placeholder 1">
            <a:extLst>
              <a:ext uri="{FF2B5EF4-FFF2-40B4-BE49-F238E27FC236}">
                <a16:creationId xmlns:a16="http://schemas.microsoft.com/office/drawing/2014/main" id="{58C4104A-A0DA-6528-0C3E-8A3DBF73D8E9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5"/>
            </p:custDataLst>
          </p:nvPr>
        </p:nvSpPr>
        <p:spPr>
          <a:xfrm>
            <a:off x="58932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D96379-E85C-D8E3-4E9E-5324002683AC}"/>
              </a:ext>
            </a:extLst>
          </p:cNvPr>
          <p:cNvSpPr>
            <a:spLocks noGrp="1"/>
          </p:cNvSpPr>
          <p:nvPr>
            <p:ph type="body" idx="29"/>
            <p:custDataLst>
              <p:tags r:id="rId6"/>
            </p:custDataLst>
          </p:nvPr>
        </p:nvSpPr>
        <p:spPr>
          <a:xfrm>
            <a:off x="2839150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5B3A27F1-05AE-2AAB-5FEA-B0DE1E365811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7"/>
            </p:custDataLst>
          </p:nvPr>
        </p:nvSpPr>
        <p:spPr>
          <a:xfrm>
            <a:off x="2839150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Milestone Placeholder 2">
            <a:extLst>
              <a:ext uri="{FF2B5EF4-FFF2-40B4-BE49-F238E27FC236}">
                <a16:creationId xmlns:a16="http://schemas.microsoft.com/office/drawing/2014/main" id="{E14E5F82-D24D-CAF5-1D32-D5292C31BF66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2839150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5F8121-E757-8A95-934F-6879A5A3E471}"/>
              </a:ext>
            </a:extLst>
          </p:cNvPr>
          <p:cNvSpPr>
            <a:spLocks noGrp="1"/>
          </p:cNvSpPr>
          <p:nvPr>
            <p:ph type="body" idx="39"/>
            <p:custDataLst>
              <p:tags r:id="rId9"/>
            </p:custDataLst>
          </p:nvPr>
        </p:nvSpPr>
        <p:spPr>
          <a:xfrm>
            <a:off x="5088975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2" name="Subtitle Placeholder 3">
            <a:extLst>
              <a:ext uri="{FF2B5EF4-FFF2-40B4-BE49-F238E27FC236}">
                <a16:creationId xmlns:a16="http://schemas.microsoft.com/office/drawing/2014/main" id="{3E144958-75CF-4D1B-3912-043294B9BFDB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0"/>
            </p:custDataLst>
          </p:nvPr>
        </p:nvSpPr>
        <p:spPr>
          <a:xfrm>
            <a:off x="508897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7EB7A703-8AD9-71C7-FAA1-BC411F2D0A4C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508897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F87395E-C5A4-2D13-EB97-9535CC2B9CC6}"/>
              </a:ext>
            </a:extLst>
          </p:cNvPr>
          <p:cNvSpPr>
            <a:spLocks noGrp="1"/>
          </p:cNvSpPr>
          <p:nvPr>
            <p:ph type="body" idx="45"/>
            <p:custDataLst>
              <p:tags r:id="rId12"/>
            </p:custDataLst>
          </p:nvPr>
        </p:nvSpPr>
        <p:spPr>
          <a:xfrm>
            <a:off x="9588625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4" name="Subtitle Placeholder 5">
            <a:extLst>
              <a:ext uri="{FF2B5EF4-FFF2-40B4-BE49-F238E27FC236}">
                <a16:creationId xmlns:a16="http://schemas.microsoft.com/office/drawing/2014/main" id="{34FFAB0C-2F07-5FF5-1E8D-2933FE2775B1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3"/>
            </p:custDataLst>
          </p:nvPr>
        </p:nvSpPr>
        <p:spPr>
          <a:xfrm>
            <a:off x="958862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9" name="Milestone Placeholder  5">
            <a:extLst>
              <a:ext uri="{FF2B5EF4-FFF2-40B4-BE49-F238E27FC236}">
                <a16:creationId xmlns:a16="http://schemas.microsoft.com/office/drawing/2014/main" id="{76C45348-6755-FB1A-7F2B-A4C6F4EBE05F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4"/>
            </p:custDataLst>
          </p:nvPr>
        </p:nvSpPr>
        <p:spPr>
          <a:xfrm>
            <a:off x="958862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24118AE9-A178-9B38-B1E9-F8987C51A6BD}"/>
              </a:ext>
            </a:extLst>
          </p:cNvPr>
          <p:cNvSpPr>
            <a:spLocks noGrp="1"/>
          </p:cNvSpPr>
          <p:nvPr>
            <p:ph type="body" idx="48"/>
            <p:custDataLst>
              <p:tags r:id="rId15"/>
            </p:custDataLst>
          </p:nvPr>
        </p:nvSpPr>
        <p:spPr>
          <a:xfrm>
            <a:off x="7338800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43" name="Subtitle Placeholder 4">
            <a:extLst>
              <a:ext uri="{FF2B5EF4-FFF2-40B4-BE49-F238E27FC236}">
                <a16:creationId xmlns:a16="http://schemas.microsoft.com/office/drawing/2014/main" id="{1157BC34-3107-42F9-A0F1-4D3835DB910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6"/>
            </p:custDataLst>
          </p:nvPr>
        </p:nvSpPr>
        <p:spPr>
          <a:xfrm>
            <a:off x="7338800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5" name="Milestone Placeholder 4">
            <a:extLst>
              <a:ext uri="{FF2B5EF4-FFF2-40B4-BE49-F238E27FC236}">
                <a16:creationId xmlns:a16="http://schemas.microsoft.com/office/drawing/2014/main" id="{F76032EE-E39E-4C9F-F3EC-ACBFB92BE28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7"/>
            </p:custDataLst>
          </p:nvPr>
        </p:nvSpPr>
        <p:spPr>
          <a:xfrm>
            <a:off x="7338800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6" name="Straight Connector">
            <a:extLst>
              <a:ext uri="{FF2B5EF4-FFF2-40B4-BE49-F238E27FC236}">
                <a16:creationId xmlns:a16="http://schemas.microsoft.com/office/drawing/2014/main" id="{F91E070E-C133-7A92-C995-3C368120A03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">
            <a:extLst>
              <a:ext uri="{FF2B5EF4-FFF2-40B4-BE49-F238E27FC236}">
                <a16:creationId xmlns:a16="http://schemas.microsoft.com/office/drawing/2014/main" id="{5DAE45FF-656F-3DD1-E1EE-7006EE062F26}"/>
              </a:ext>
            </a:extLst>
          </p:cNvPr>
          <p:cNvCxnSpPr>
            <a:cxnSpLocks/>
          </p:cNvCxnSpPr>
          <p:nvPr userDrawn="1"/>
        </p:nvCxnSpPr>
        <p:spPr>
          <a:xfrm>
            <a:off x="9805085" y="2843605"/>
            <a:ext cx="0" cy="432394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14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E81C7EB9-128A-322D-53DE-D7F749398B6F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325" y="4963884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527AB54-B13B-6D4F-4E4B-17C2F5972123}"/>
              </a:ext>
            </a:extLst>
          </p:cNvPr>
          <p:cNvSpPr>
            <a:spLocks noGrp="1"/>
          </p:cNvSpPr>
          <p:nvPr>
            <p:ph type="body" idx="29"/>
            <p:custDataLst>
              <p:tags r:id="rId4"/>
            </p:custDataLst>
          </p:nvPr>
        </p:nvSpPr>
        <p:spPr>
          <a:xfrm>
            <a:off x="2477063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55" name="Subtitle Placeholder 1">
            <a:extLst>
              <a:ext uri="{FF2B5EF4-FFF2-40B4-BE49-F238E27FC236}">
                <a16:creationId xmlns:a16="http://schemas.microsoft.com/office/drawing/2014/main" id="{90ACF7A1-214F-9F44-F696-8CEAA4DC597F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89325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6" name="Subtitle Placeholder 2">
            <a:extLst>
              <a:ext uri="{FF2B5EF4-FFF2-40B4-BE49-F238E27FC236}">
                <a16:creationId xmlns:a16="http://schemas.microsoft.com/office/drawing/2014/main" id="{96F46E44-6A6F-F7CA-616D-D379F91777B3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2477063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F659F406-544E-4AA6-13F8-37643C7DE674}"/>
              </a:ext>
            </a:extLst>
          </p:cNvPr>
          <p:cNvSpPr>
            <a:spLocks noGrp="1"/>
          </p:cNvSpPr>
          <p:nvPr>
            <p:ph type="body" idx="39"/>
            <p:custDataLst>
              <p:tags r:id="rId7"/>
            </p:custDataLst>
          </p:nvPr>
        </p:nvSpPr>
        <p:spPr>
          <a:xfrm>
            <a:off x="4345400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58" name="Subtitle Placeholder 3">
            <a:extLst>
              <a:ext uri="{FF2B5EF4-FFF2-40B4-BE49-F238E27FC236}">
                <a16:creationId xmlns:a16="http://schemas.microsoft.com/office/drawing/2014/main" id="{5785EA06-5586-DDFB-5F70-6214A9A6D44B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4345400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2" name="Milestone Placeholder 1">
            <a:extLst>
              <a:ext uri="{FF2B5EF4-FFF2-40B4-BE49-F238E27FC236}">
                <a16:creationId xmlns:a16="http://schemas.microsoft.com/office/drawing/2014/main" id="{74FBE967-2E23-45B9-54CF-1EDA5556A6C7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9"/>
            </p:custDataLst>
          </p:nvPr>
        </p:nvSpPr>
        <p:spPr>
          <a:xfrm>
            <a:off x="589325" y="2968000"/>
            <a:ext cx="1659600" cy="875588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Milestone Placeholder 2">
            <a:extLst>
              <a:ext uri="{FF2B5EF4-FFF2-40B4-BE49-F238E27FC236}">
                <a16:creationId xmlns:a16="http://schemas.microsoft.com/office/drawing/2014/main" id="{50F88DB8-BC8D-8DF9-E3A9-7802E3DA9031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2477063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4" name="Milestone Placeholder 3">
            <a:extLst>
              <a:ext uri="{FF2B5EF4-FFF2-40B4-BE49-F238E27FC236}">
                <a16:creationId xmlns:a16="http://schemas.microsoft.com/office/drawing/2014/main" id="{280B515D-7370-0DBA-3140-99F10999CF29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4345400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65" name="Straight Connector">
            <a:extLst>
              <a:ext uri="{FF2B5EF4-FFF2-40B4-BE49-F238E27FC236}">
                <a16:creationId xmlns:a16="http://schemas.microsoft.com/office/drawing/2014/main" id="{87F53340-6BEB-661D-0C48-A8A0C278C046}"/>
              </a:ext>
            </a:extLst>
          </p:cNvPr>
          <p:cNvCxnSpPr>
            <a:cxnSpLocks/>
          </p:cNvCxnSpPr>
          <p:nvPr userDrawn="1"/>
        </p:nvCxnSpPr>
        <p:spPr>
          <a:xfrm>
            <a:off x="1443639" y="2539415"/>
            <a:ext cx="3170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">
            <a:extLst>
              <a:ext uri="{FF2B5EF4-FFF2-40B4-BE49-F238E27FC236}">
                <a16:creationId xmlns:a16="http://schemas.microsoft.com/office/drawing/2014/main" id="{31CDBC66-EE3B-E325-2F6C-BF53887628B8}"/>
              </a:ext>
            </a:extLst>
          </p:cNvPr>
          <p:cNvCxnSpPr>
            <a:cxnSpLocks/>
          </p:cNvCxnSpPr>
          <p:nvPr userDrawn="1"/>
        </p:nvCxnSpPr>
        <p:spPr>
          <a:xfrm>
            <a:off x="3306863" y="2535606"/>
            <a:ext cx="0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">
            <a:extLst>
              <a:ext uri="{FF2B5EF4-FFF2-40B4-BE49-F238E27FC236}">
                <a16:creationId xmlns:a16="http://schemas.microsoft.com/office/drawing/2014/main" id="{435B1214-D4D6-128A-3C3D-FFD2CA03F334}"/>
              </a:ext>
            </a:extLst>
          </p:cNvPr>
          <p:cNvCxnSpPr>
            <a:cxnSpLocks/>
          </p:cNvCxnSpPr>
          <p:nvPr userDrawn="1"/>
        </p:nvCxnSpPr>
        <p:spPr>
          <a:xfrm>
            <a:off x="8903985" y="2535606"/>
            <a:ext cx="1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7FF7164-3CC5-23E9-BE98-7FA3D5512D57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535605"/>
            <a:ext cx="110129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E2F28FA-D27A-BFC6-1334-6F6E9B74CAE3}"/>
              </a:ext>
            </a:extLst>
          </p:cNvPr>
          <p:cNvSpPr>
            <a:spLocks noGrp="1"/>
          </p:cNvSpPr>
          <p:nvPr userDrawn="1">
            <p:ph type="body" idx="45"/>
            <p:custDataLst>
              <p:tags r:id="rId12"/>
            </p:custDataLst>
          </p:nvPr>
        </p:nvSpPr>
        <p:spPr>
          <a:xfrm>
            <a:off x="8074185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4" name="Subtitle Placeholder 5">
            <a:extLst>
              <a:ext uri="{FF2B5EF4-FFF2-40B4-BE49-F238E27FC236}">
                <a16:creationId xmlns:a16="http://schemas.microsoft.com/office/drawing/2014/main" id="{814516B7-E220-F552-BED9-497C1F13A69B}"/>
              </a:ext>
            </a:extLst>
          </p:cNvPr>
          <p:cNvSpPr>
            <a:spLocks noGrp="1"/>
          </p:cNvSpPr>
          <p:nvPr userDrawn="1">
            <p:ph type="body" idx="46" hasCustomPrompt="1"/>
            <p:custDataLst>
              <p:tags r:id="rId13"/>
            </p:custDataLst>
          </p:nvPr>
        </p:nvSpPr>
        <p:spPr>
          <a:xfrm>
            <a:off x="8074185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6" name="Milestone Placeholder 5">
            <a:extLst>
              <a:ext uri="{FF2B5EF4-FFF2-40B4-BE49-F238E27FC236}">
                <a16:creationId xmlns:a16="http://schemas.microsoft.com/office/drawing/2014/main" id="{941AE05A-CAA4-8DFC-D42A-C4C2A1B96ADF}"/>
              </a:ext>
            </a:extLst>
          </p:cNvPr>
          <p:cNvSpPr>
            <a:spLocks noGrp="1"/>
          </p:cNvSpPr>
          <p:nvPr userDrawn="1">
            <p:ph type="body" idx="47" hasCustomPrompt="1"/>
            <p:custDataLst>
              <p:tags r:id="rId14"/>
            </p:custDataLst>
          </p:nvPr>
        </p:nvSpPr>
        <p:spPr>
          <a:xfrm>
            <a:off x="8074185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77" name="Straight Connector">
            <a:extLst>
              <a:ext uri="{FF2B5EF4-FFF2-40B4-BE49-F238E27FC236}">
                <a16:creationId xmlns:a16="http://schemas.microsoft.com/office/drawing/2014/main" id="{11E4F8F5-030B-1D4A-0653-EE43B6FCA805}"/>
              </a:ext>
            </a:extLst>
          </p:cNvPr>
          <p:cNvCxnSpPr>
            <a:cxnSpLocks/>
          </p:cNvCxnSpPr>
          <p:nvPr userDrawn="1"/>
        </p:nvCxnSpPr>
        <p:spPr>
          <a:xfrm>
            <a:off x="5169545" y="2531795"/>
            <a:ext cx="0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5157691E-B59D-1450-97DB-A4DB358E4545}"/>
              </a:ext>
            </a:extLst>
          </p:cNvPr>
          <p:cNvSpPr>
            <a:spLocks noGrp="1"/>
          </p:cNvSpPr>
          <p:nvPr userDrawn="1">
            <p:ph type="body" idx="48"/>
            <p:custDataLst>
              <p:tags r:id="rId15"/>
            </p:custDataLst>
          </p:nvPr>
        </p:nvSpPr>
        <p:spPr>
          <a:xfrm>
            <a:off x="6202970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9" name="Subtitle Placeholder 4">
            <a:extLst>
              <a:ext uri="{FF2B5EF4-FFF2-40B4-BE49-F238E27FC236}">
                <a16:creationId xmlns:a16="http://schemas.microsoft.com/office/drawing/2014/main" id="{3C5F0E3C-C346-2CA4-9E62-1139D02879DB}"/>
              </a:ext>
            </a:extLst>
          </p:cNvPr>
          <p:cNvSpPr>
            <a:spLocks noGrp="1"/>
          </p:cNvSpPr>
          <p:nvPr userDrawn="1">
            <p:ph type="body" idx="49" hasCustomPrompt="1"/>
            <p:custDataLst>
              <p:tags r:id="rId16"/>
            </p:custDataLst>
          </p:nvPr>
        </p:nvSpPr>
        <p:spPr>
          <a:xfrm>
            <a:off x="6202970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1" name="Milestone Placeholder 4">
            <a:extLst>
              <a:ext uri="{FF2B5EF4-FFF2-40B4-BE49-F238E27FC236}">
                <a16:creationId xmlns:a16="http://schemas.microsoft.com/office/drawing/2014/main" id="{F9144C4A-4267-3AF2-FD90-829F8D3BE66D}"/>
              </a:ext>
            </a:extLst>
          </p:cNvPr>
          <p:cNvSpPr>
            <a:spLocks noGrp="1"/>
          </p:cNvSpPr>
          <p:nvPr userDrawn="1">
            <p:ph type="body" idx="50" hasCustomPrompt="1"/>
            <p:custDataLst>
              <p:tags r:id="rId17"/>
            </p:custDataLst>
          </p:nvPr>
        </p:nvSpPr>
        <p:spPr>
          <a:xfrm>
            <a:off x="6202970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82" name="Straight Connector">
            <a:extLst>
              <a:ext uri="{FF2B5EF4-FFF2-40B4-BE49-F238E27FC236}">
                <a16:creationId xmlns:a16="http://schemas.microsoft.com/office/drawing/2014/main" id="{7CEB96F3-F749-76BF-CDAB-F717EC0BE258}"/>
              </a:ext>
            </a:extLst>
          </p:cNvPr>
          <p:cNvCxnSpPr>
            <a:cxnSpLocks/>
          </p:cNvCxnSpPr>
          <p:nvPr userDrawn="1"/>
        </p:nvCxnSpPr>
        <p:spPr>
          <a:xfrm>
            <a:off x="7032770" y="2531795"/>
            <a:ext cx="0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">
            <a:extLst>
              <a:ext uri="{FF2B5EF4-FFF2-40B4-BE49-F238E27FC236}">
                <a16:creationId xmlns:a16="http://schemas.microsoft.com/office/drawing/2014/main" id="{CB67B7B7-9F46-7B5B-7ADB-D5EB7904989C}"/>
              </a:ext>
            </a:extLst>
          </p:cNvPr>
          <p:cNvCxnSpPr>
            <a:cxnSpLocks/>
          </p:cNvCxnSpPr>
          <p:nvPr userDrawn="1"/>
        </p:nvCxnSpPr>
        <p:spPr>
          <a:xfrm>
            <a:off x="10775199" y="2535606"/>
            <a:ext cx="1" cy="428400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4475D0A6-B22E-C660-A46A-6A9B2788091C}"/>
              </a:ext>
            </a:extLst>
          </p:cNvPr>
          <p:cNvSpPr>
            <a:spLocks noGrp="1"/>
          </p:cNvSpPr>
          <p:nvPr userDrawn="1">
            <p:ph type="body" idx="51"/>
            <p:custDataLst>
              <p:tags r:id="rId18"/>
            </p:custDataLst>
          </p:nvPr>
        </p:nvSpPr>
        <p:spPr>
          <a:xfrm>
            <a:off x="9945399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85" name="Subtitle Placeholder 6">
            <a:extLst>
              <a:ext uri="{FF2B5EF4-FFF2-40B4-BE49-F238E27FC236}">
                <a16:creationId xmlns:a16="http://schemas.microsoft.com/office/drawing/2014/main" id="{E9B00BE9-18F8-9D36-2AE4-1B58077158AA}"/>
              </a:ext>
            </a:extLst>
          </p:cNvPr>
          <p:cNvSpPr>
            <a:spLocks noGrp="1"/>
          </p:cNvSpPr>
          <p:nvPr userDrawn="1">
            <p:ph type="body" idx="52" hasCustomPrompt="1"/>
            <p:custDataLst>
              <p:tags r:id="rId19"/>
            </p:custDataLst>
          </p:nvPr>
        </p:nvSpPr>
        <p:spPr>
          <a:xfrm>
            <a:off x="9945399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7" name="Milestone Placeholder 6">
            <a:extLst>
              <a:ext uri="{FF2B5EF4-FFF2-40B4-BE49-F238E27FC236}">
                <a16:creationId xmlns:a16="http://schemas.microsoft.com/office/drawing/2014/main" id="{1CBCB98A-53CE-8DFF-C9D0-E1DDA51C532C}"/>
              </a:ext>
            </a:extLst>
          </p:cNvPr>
          <p:cNvSpPr>
            <a:spLocks noGrp="1"/>
          </p:cNvSpPr>
          <p:nvPr userDrawn="1">
            <p:ph type="body" idx="53" hasCustomPrompt="1"/>
            <p:custDataLst>
              <p:tags r:id="rId20"/>
            </p:custDataLst>
          </p:nvPr>
        </p:nvSpPr>
        <p:spPr>
          <a:xfrm>
            <a:off x="9945399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6E41E9-5071-D767-4E8A-BC0FC5FF2B3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967773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57A979-2D41-3ED1-9F93-C32894D3B1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843194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C489FA9-946C-9243-F149-048816C2D65A}"/>
              </a:ext>
            </a:extLst>
          </p:cNvPr>
          <p:cNvSpPr/>
          <p:nvPr userDrawn="1"/>
        </p:nvSpPr>
        <p:spPr>
          <a:xfrm>
            <a:off x="11388625" y="209496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7574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6EA54B-7589-FC6D-8D93-5A9162FED8AA}"/>
              </a:ext>
            </a:extLst>
          </p:cNvPr>
          <p:cNvSpPr>
            <a:spLocks noGrp="1"/>
          </p:cNvSpPr>
          <p:nvPr>
            <p:ph type="body" idx="25"/>
            <p:custDataLst>
              <p:tags r:id="rId1"/>
            </p:custDataLst>
          </p:nvPr>
        </p:nvSpPr>
        <p:spPr>
          <a:xfrm>
            <a:off x="587374" y="4974044"/>
            <a:ext cx="3529014" cy="1287134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EB895E-DF9C-F006-EC70-88C9AE8473F1}"/>
              </a:ext>
            </a:extLst>
          </p:cNvPr>
          <p:cNvSpPr>
            <a:spLocks noGrp="1"/>
          </p:cNvSpPr>
          <p:nvPr>
            <p:ph type="body" idx="29"/>
            <p:custDataLst>
              <p:tags r:id="rId2"/>
            </p:custDataLst>
          </p:nvPr>
        </p:nvSpPr>
        <p:spPr>
          <a:xfrm>
            <a:off x="4331197" y="4972378"/>
            <a:ext cx="3528000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3DEDFF03-DE8B-9F20-0245-6271A7339400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3"/>
            </p:custDataLst>
          </p:nvPr>
        </p:nvSpPr>
        <p:spPr>
          <a:xfrm>
            <a:off x="587374" y="4410473"/>
            <a:ext cx="352901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ubtitle Placeholder 2">
            <a:extLst>
              <a:ext uri="{FF2B5EF4-FFF2-40B4-BE49-F238E27FC236}">
                <a16:creationId xmlns:a16="http://schemas.microsoft.com/office/drawing/2014/main" id="{7E1FF189-0787-2621-03B5-C9310E05388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4"/>
            </p:custDataLst>
          </p:nvPr>
        </p:nvSpPr>
        <p:spPr>
          <a:xfrm>
            <a:off x="4331713" y="4410473"/>
            <a:ext cx="3528000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462974D-DCD3-B180-4FE7-EE46BF1AD456}"/>
              </a:ext>
            </a:extLst>
          </p:cNvPr>
          <p:cNvSpPr>
            <a:spLocks noGrp="1"/>
          </p:cNvSpPr>
          <p:nvPr>
            <p:ph type="body" idx="39"/>
            <p:custDataLst>
              <p:tags r:id="rId5"/>
            </p:custDataLst>
          </p:nvPr>
        </p:nvSpPr>
        <p:spPr>
          <a:xfrm>
            <a:off x="8076626" y="4972378"/>
            <a:ext cx="3528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3" name="Subtitle Placeholder 3">
            <a:extLst>
              <a:ext uri="{FF2B5EF4-FFF2-40B4-BE49-F238E27FC236}">
                <a16:creationId xmlns:a16="http://schemas.microsoft.com/office/drawing/2014/main" id="{665E2C0F-CD20-B36D-9CC9-2846D8480164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8076626" y="4410473"/>
            <a:ext cx="3528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Milestone Placeholder 1">
            <a:extLst>
              <a:ext uri="{FF2B5EF4-FFF2-40B4-BE49-F238E27FC236}">
                <a16:creationId xmlns:a16="http://schemas.microsoft.com/office/drawing/2014/main" id="{353CEC8B-02BC-C3F6-2E86-D4FBB5511320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591649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Milestone Placeholder 2">
            <a:extLst>
              <a:ext uri="{FF2B5EF4-FFF2-40B4-BE49-F238E27FC236}">
                <a16:creationId xmlns:a16="http://schemas.microsoft.com/office/drawing/2014/main" id="{2F7E81ED-918A-4FBE-5AAD-A39C1858B358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4352769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Milestone Placeholder 3">
            <a:extLst>
              <a:ext uri="{FF2B5EF4-FFF2-40B4-BE49-F238E27FC236}">
                <a16:creationId xmlns:a16="http://schemas.microsoft.com/office/drawing/2014/main" id="{3384920C-D74D-B088-CA64-EA32144F1C4B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8076626" y="3451077"/>
            <a:ext cx="3528000" cy="525886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4568582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8292440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A0C719-0259-F45F-8060-0F4DC92397F4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0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11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431A8F4-FCD1-59B6-B288-A2CC570AF5BE}"/>
              </a:ext>
            </a:extLst>
          </p:cNvPr>
          <p:cNvSpPr/>
          <p:nvPr userDrawn="1"/>
        </p:nvSpPr>
        <p:spPr>
          <a:xfrm>
            <a:off x="8075613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155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3620437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6419950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058F5F5-6082-076A-25F6-BE539A00B61F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139" y="4974044"/>
            <a:ext cx="2592389" cy="1287134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Subtitle Placeholder 1">
            <a:extLst>
              <a:ext uri="{FF2B5EF4-FFF2-40B4-BE49-F238E27FC236}">
                <a16:creationId xmlns:a16="http://schemas.microsoft.com/office/drawing/2014/main" id="{FA76E25A-2505-7F3F-3A79-63AFEB2DC689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4"/>
            </p:custDataLst>
          </p:nvPr>
        </p:nvSpPr>
        <p:spPr>
          <a:xfrm>
            <a:off x="589139" y="4410473"/>
            <a:ext cx="2592389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0" name="Milestone Placeholder 1">
            <a:extLst>
              <a:ext uri="{FF2B5EF4-FFF2-40B4-BE49-F238E27FC236}">
                <a16:creationId xmlns:a16="http://schemas.microsoft.com/office/drawing/2014/main" id="{9E3984B1-3703-17DF-2AB4-486A5A432834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5"/>
            </p:custDataLst>
          </p:nvPr>
        </p:nvSpPr>
        <p:spPr>
          <a:xfrm>
            <a:off x="589511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0EB2ACC-DE31-7C20-7756-628B048DC5E6}"/>
              </a:ext>
            </a:extLst>
          </p:cNvPr>
          <p:cNvSpPr>
            <a:spLocks noGrp="1"/>
          </p:cNvSpPr>
          <p:nvPr>
            <p:ph type="body" idx="29"/>
            <p:custDataLst>
              <p:tags r:id="rId6"/>
            </p:custDataLst>
          </p:nvPr>
        </p:nvSpPr>
        <p:spPr>
          <a:xfrm>
            <a:off x="3398554" y="4972378"/>
            <a:ext cx="2591644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4" name="Subtitle Placeholder 2">
            <a:extLst>
              <a:ext uri="{FF2B5EF4-FFF2-40B4-BE49-F238E27FC236}">
                <a16:creationId xmlns:a16="http://schemas.microsoft.com/office/drawing/2014/main" id="{0902B6A8-132A-91AF-CD47-9A030B3523D5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7"/>
            </p:custDataLst>
          </p:nvPr>
        </p:nvSpPr>
        <p:spPr>
          <a:xfrm>
            <a:off x="3398554" y="4410473"/>
            <a:ext cx="259164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7" name="Milestone Placeholder 2">
            <a:extLst>
              <a:ext uri="{FF2B5EF4-FFF2-40B4-BE49-F238E27FC236}">
                <a16:creationId xmlns:a16="http://schemas.microsoft.com/office/drawing/2014/main" id="{844AEF29-75B2-AAC5-E68A-F45A931F6BB9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3398554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42C6F98-18ED-639D-08FE-13F233A30A2D}"/>
              </a:ext>
            </a:extLst>
          </p:cNvPr>
          <p:cNvSpPr>
            <a:spLocks noGrp="1"/>
          </p:cNvSpPr>
          <p:nvPr>
            <p:ph type="body" idx="39"/>
            <p:custDataLst>
              <p:tags r:id="rId9"/>
            </p:custDataLst>
          </p:nvPr>
        </p:nvSpPr>
        <p:spPr>
          <a:xfrm>
            <a:off x="6206229" y="4972378"/>
            <a:ext cx="2591644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6" name="Subtitle Placeholder 3">
            <a:extLst>
              <a:ext uri="{FF2B5EF4-FFF2-40B4-BE49-F238E27FC236}">
                <a16:creationId xmlns:a16="http://schemas.microsoft.com/office/drawing/2014/main" id="{612095E5-4A62-3D7E-3225-734388AC1C21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10"/>
            </p:custDataLst>
          </p:nvPr>
        </p:nvSpPr>
        <p:spPr>
          <a:xfrm>
            <a:off x="6206229" y="4410473"/>
            <a:ext cx="2591644" cy="553998"/>
          </a:xfrm>
        </p:spPr>
        <p:txBody>
          <a:bodyPr wrap="square" lIns="108000" tIns="0" rIns="108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Milestone Placeholder 3">
            <a:extLst>
              <a:ext uri="{FF2B5EF4-FFF2-40B4-BE49-F238E27FC236}">
                <a16:creationId xmlns:a16="http://schemas.microsoft.com/office/drawing/2014/main" id="{1EB042F4-F723-E844-E3BB-E44D37DD6308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6206229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C035600-1BC9-18F1-9961-5EFB79FD22EC}"/>
              </a:ext>
            </a:extLst>
          </p:cNvPr>
          <p:cNvSpPr>
            <a:spLocks noGrp="1"/>
          </p:cNvSpPr>
          <p:nvPr>
            <p:ph type="body" idx="45"/>
            <p:custDataLst>
              <p:tags r:id="rId12"/>
            </p:custDataLst>
          </p:nvPr>
        </p:nvSpPr>
        <p:spPr>
          <a:xfrm>
            <a:off x="9014014" y="4972378"/>
            <a:ext cx="2591644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1" name="Subtitle Placeholder 4">
            <a:extLst>
              <a:ext uri="{FF2B5EF4-FFF2-40B4-BE49-F238E27FC236}">
                <a16:creationId xmlns:a16="http://schemas.microsoft.com/office/drawing/2014/main" id="{E3D5FD41-C4DC-1296-4657-86EA11A96E5A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3"/>
            </p:custDataLst>
          </p:nvPr>
        </p:nvSpPr>
        <p:spPr>
          <a:xfrm>
            <a:off x="9014014" y="4410473"/>
            <a:ext cx="2591644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Milestone Placeholder 4">
            <a:extLst>
              <a:ext uri="{FF2B5EF4-FFF2-40B4-BE49-F238E27FC236}">
                <a16:creationId xmlns:a16="http://schemas.microsoft.com/office/drawing/2014/main" id="{18E1DD6F-96D2-DFB7-C626-495036B8DD83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4"/>
            </p:custDataLst>
          </p:nvPr>
        </p:nvSpPr>
        <p:spPr>
          <a:xfrm>
            <a:off x="9014014" y="3451077"/>
            <a:ext cx="2591644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8" name="Straight Connector">
            <a:extLst>
              <a:ext uri="{FF2B5EF4-FFF2-40B4-BE49-F238E27FC236}">
                <a16:creationId xmlns:a16="http://schemas.microsoft.com/office/drawing/2014/main" id="{6F0FD45C-6696-5A4A-6814-78648AA44595}"/>
              </a:ext>
            </a:extLst>
          </p:cNvPr>
          <p:cNvCxnSpPr>
            <a:cxnSpLocks/>
          </p:cNvCxnSpPr>
          <p:nvPr userDrawn="1"/>
        </p:nvCxnSpPr>
        <p:spPr>
          <a:xfrm>
            <a:off x="9014014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895FE52-E611-75B5-24EA-51BEDA34EB1B}"/>
              </a:ext>
            </a:extLst>
          </p:cNvPr>
          <p:cNvSpPr/>
          <p:nvPr userDrawn="1"/>
        </p:nvSpPr>
        <p:spPr>
          <a:xfrm>
            <a:off x="11388625" y="209496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097E29-707B-6ACD-4CCF-5CA17544A2EA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852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0AC3E6A9-1C3A-F0A2-EE9A-0B59A65B1A99}"/>
              </a:ext>
            </a:extLst>
          </p:cNvPr>
          <p:cNvCxnSpPr>
            <a:cxnSpLocks/>
          </p:cNvCxnSpPr>
          <p:nvPr userDrawn="1"/>
        </p:nvCxnSpPr>
        <p:spPr>
          <a:xfrm>
            <a:off x="807463" y="2840021"/>
            <a:ext cx="0" cy="435978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">
            <a:extLst>
              <a:ext uri="{FF2B5EF4-FFF2-40B4-BE49-F238E27FC236}">
                <a16:creationId xmlns:a16="http://schemas.microsoft.com/office/drawing/2014/main" id="{02E48D0A-BCBE-EBA9-0A39-0B465C6EC4ED}"/>
              </a:ext>
            </a:extLst>
          </p:cNvPr>
          <p:cNvCxnSpPr>
            <a:cxnSpLocks/>
          </p:cNvCxnSpPr>
          <p:nvPr userDrawn="1"/>
        </p:nvCxnSpPr>
        <p:spPr>
          <a:xfrm>
            <a:off x="3054563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">
            <a:extLst>
              <a:ext uri="{FF2B5EF4-FFF2-40B4-BE49-F238E27FC236}">
                <a16:creationId xmlns:a16="http://schemas.microsoft.com/office/drawing/2014/main" id="{446B5019-23A0-895B-A2A1-049718100839}"/>
              </a:ext>
            </a:extLst>
          </p:cNvPr>
          <p:cNvCxnSpPr>
            <a:cxnSpLocks/>
          </p:cNvCxnSpPr>
          <p:nvPr userDrawn="1"/>
        </p:nvCxnSpPr>
        <p:spPr>
          <a:xfrm>
            <a:off x="5296034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843831"/>
            <a:ext cx="11012977" cy="0"/>
          </a:xfrm>
          <a:prstGeom prst="line">
            <a:avLst/>
          </a:prstGeom>
          <a:ln w="25400">
            <a:solidFill>
              <a:schemeClr val="accent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275999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cxnSp>
        <p:nvCxnSpPr>
          <p:cNvPr id="38" name="Straight Connector">
            <a:extLst>
              <a:ext uri="{FF2B5EF4-FFF2-40B4-BE49-F238E27FC236}">
                <a16:creationId xmlns:a16="http://schemas.microsoft.com/office/drawing/2014/main" id="{6F0FD45C-6696-5A4A-6814-78648AA44595}"/>
              </a:ext>
            </a:extLst>
          </p:cNvPr>
          <p:cNvCxnSpPr>
            <a:cxnSpLocks/>
          </p:cNvCxnSpPr>
          <p:nvPr userDrawn="1"/>
        </p:nvCxnSpPr>
        <p:spPr>
          <a:xfrm>
            <a:off x="7554800" y="2843832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895FE52-E611-75B5-24EA-51BEDA34EB1B}"/>
              </a:ext>
            </a:extLst>
          </p:cNvPr>
          <p:cNvSpPr/>
          <p:nvPr userDrawn="1"/>
        </p:nvSpPr>
        <p:spPr>
          <a:xfrm>
            <a:off x="8796238" y="59059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E3CC9-8978-6A8E-3054-79BE25C4250E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325" y="4974044"/>
            <a:ext cx="2016000" cy="1287134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D96379-E85C-D8E3-4E9E-5324002683AC}"/>
              </a:ext>
            </a:extLst>
          </p:cNvPr>
          <p:cNvSpPr>
            <a:spLocks noGrp="1"/>
          </p:cNvSpPr>
          <p:nvPr>
            <p:ph type="body" idx="29"/>
            <p:custDataLst>
              <p:tags r:id="rId4"/>
            </p:custDataLst>
          </p:nvPr>
        </p:nvSpPr>
        <p:spPr>
          <a:xfrm>
            <a:off x="2839150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" name="Subtitle Placeholder 1">
            <a:extLst>
              <a:ext uri="{FF2B5EF4-FFF2-40B4-BE49-F238E27FC236}">
                <a16:creationId xmlns:a16="http://schemas.microsoft.com/office/drawing/2014/main" id="{1D80197F-AC82-8EC9-8948-39EC45BB45E1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8932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9" name="Subtitle Placeholder 2">
            <a:extLst>
              <a:ext uri="{FF2B5EF4-FFF2-40B4-BE49-F238E27FC236}">
                <a16:creationId xmlns:a16="http://schemas.microsoft.com/office/drawing/2014/main" id="{5B3A27F1-05AE-2AAB-5FEA-B0DE1E365811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2839150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5F8121-E757-8A95-934F-6879A5A3E471}"/>
              </a:ext>
            </a:extLst>
          </p:cNvPr>
          <p:cNvSpPr>
            <a:spLocks noGrp="1"/>
          </p:cNvSpPr>
          <p:nvPr>
            <p:ph type="body" idx="39"/>
            <p:custDataLst>
              <p:tags r:id="rId7"/>
            </p:custDataLst>
          </p:nvPr>
        </p:nvSpPr>
        <p:spPr>
          <a:xfrm>
            <a:off x="5088975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2" name="Subtitle Placeholder 3">
            <a:extLst>
              <a:ext uri="{FF2B5EF4-FFF2-40B4-BE49-F238E27FC236}">
                <a16:creationId xmlns:a16="http://schemas.microsoft.com/office/drawing/2014/main" id="{3E144958-75CF-4D1B-3912-043294B9BFDB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508897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Milestone Placeholder 1">
            <a:extLst>
              <a:ext uri="{FF2B5EF4-FFF2-40B4-BE49-F238E27FC236}">
                <a16:creationId xmlns:a16="http://schemas.microsoft.com/office/drawing/2014/main" id="{58C4104A-A0DA-6528-0C3E-8A3DBF73D8E9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9"/>
            </p:custDataLst>
          </p:nvPr>
        </p:nvSpPr>
        <p:spPr>
          <a:xfrm>
            <a:off x="58932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Milestone Placeholder 2">
            <a:extLst>
              <a:ext uri="{FF2B5EF4-FFF2-40B4-BE49-F238E27FC236}">
                <a16:creationId xmlns:a16="http://schemas.microsoft.com/office/drawing/2014/main" id="{E14E5F82-D24D-CAF5-1D32-D5292C31BF66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2839150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7EB7A703-8AD9-71C7-FAA1-BC411F2D0A4C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508897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F87395E-C5A4-2D13-EB97-9535CC2B9CC6}"/>
              </a:ext>
            </a:extLst>
          </p:cNvPr>
          <p:cNvSpPr>
            <a:spLocks noGrp="1"/>
          </p:cNvSpPr>
          <p:nvPr>
            <p:ph type="body" idx="45"/>
            <p:custDataLst>
              <p:tags r:id="rId12"/>
            </p:custDataLst>
          </p:nvPr>
        </p:nvSpPr>
        <p:spPr>
          <a:xfrm>
            <a:off x="9588625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4" name="Subtitle Placeholder 5">
            <a:extLst>
              <a:ext uri="{FF2B5EF4-FFF2-40B4-BE49-F238E27FC236}">
                <a16:creationId xmlns:a16="http://schemas.microsoft.com/office/drawing/2014/main" id="{34FFAB0C-2F07-5FF5-1E8D-2933FE2775B1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3"/>
            </p:custDataLst>
          </p:nvPr>
        </p:nvSpPr>
        <p:spPr>
          <a:xfrm>
            <a:off x="9588625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9" name="Milestone Placeholder 5">
            <a:extLst>
              <a:ext uri="{FF2B5EF4-FFF2-40B4-BE49-F238E27FC236}">
                <a16:creationId xmlns:a16="http://schemas.microsoft.com/office/drawing/2014/main" id="{76C45348-6755-FB1A-7F2B-A4C6F4EBE05F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4"/>
            </p:custDataLst>
          </p:nvPr>
        </p:nvSpPr>
        <p:spPr>
          <a:xfrm>
            <a:off x="9588625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24118AE9-A178-9B38-B1E9-F8987C51A6BD}"/>
              </a:ext>
            </a:extLst>
          </p:cNvPr>
          <p:cNvSpPr>
            <a:spLocks noGrp="1"/>
          </p:cNvSpPr>
          <p:nvPr>
            <p:ph type="body" idx="48"/>
            <p:custDataLst>
              <p:tags r:id="rId15"/>
            </p:custDataLst>
          </p:nvPr>
        </p:nvSpPr>
        <p:spPr>
          <a:xfrm>
            <a:off x="7338800" y="4972378"/>
            <a:ext cx="2016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43" name="Subtitle Placeholder 4">
            <a:extLst>
              <a:ext uri="{FF2B5EF4-FFF2-40B4-BE49-F238E27FC236}">
                <a16:creationId xmlns:a16="http://schemas.microsoft.com/office/drawing/2014/main" id="{1157BC34-3107-42F9-A0F1-4D3835DB910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6"/>
            </p:custDataLst>
          </p:nvPr>
        </p:nvSpPr>
        <p:spPr>
          <a:xfrm>
            <a:off x="7338800" y="4410473"/>
            <a:ext cx="2016000" cy="553998"/>
          </a:xfrm>
        </p:spPr>
        <p:txBody>
          <a:bodyPr wrap="square" lIns="108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5" name="Milestone Placeholder 4">
            <a:extLst>
              <a:ext uri="{FF2B5EF4-FFF2-40B4-BE49-F238E27FC236}">
                <a16:creationId xmlns:a16="http://schemas.microsoft.com/office/drawing/2014/main" id="{F76032EE-E39E-4C9F-F3EC-ACBFB92BE28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7"/>
            </p:custDataLst>
          </p:nvPr>
        </p:nvSpPr>
        <p:spPr>
          <a:xfrm>
            <a:off x="7338800" y="3451077"/>
            <a:ext cx="2016000" cy="525886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1E070E-C133-7A92-C995-3C368120A03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151420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">
            <a:extLst>
              <a:ext uri="{FF2B5EF4-FFF2-40B4-BE49-F238E27FC236}">
                <a16:creationId xmlns:a16="http://schemas.microsoft.com/office/drawing/2014/main" id="{5DAE45FF-656F-3DD1-E1EE-7006EE062F26}"/>
              </a:ext>
            </a:extLst>
          </p:cNvPr>
          <p:cNvCxnSpPr>
            <a:cxnSpLocks/>
          </p:cNvCxnSpPr>
          <p:nvPr userDrawn="1"/>
        </p:nvCxnSpPr>
        <p:spPr>
          <a:xfrm>
            <a:off x="9805085" y="2843605"/>
            <a:ext cx="0" cy="432394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8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F742915-CB15-886D-8DA7-96492379FEF1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18198" b="37044"/>
          <a:stretch>
            <a:fillRect/>
          </a:stretch>
        </p:blipFill>
        <p:spPr>
          <a:xfrm>
            <a:off x="10545903" y="-1"/>
            <a:ext cx="1070722" cy="916249"/>
          </a:xfrm>
          <a:prstGeom prst="rect">
            <a:avLst/>
          </a:prstGeom>
        </p:spPr>
      </p:pic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E81C7EB9-128A-322D-53DE-D7F749398B6F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89325" y="4963884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527AB54-B13B-6D4F-4E4B-17C2F5972123}"/>
              </a:ext>
            </a:extLst>
          </p:cNvPr>
          <p:cNvSpPr>
            <a:spLocks noGrp="1"/>
          </p:cNvSpPr>
          <p:nvPr>
            <p:ph type="body" idx="29"/>
            <p:custDataLst>
              <p:tags r:id="rId4"/>
            </p:custDataLst>
          </p:nvPr>
        </p:nvSpPr>
        <p:spPr>
          <a:xfrm>
            <a:off x="2477063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55" name="Subtitle Placeholder 1">
            <a:extLst>
              <a:ext uri="{FF2B5EF4-FFF2-40B4-BE49-F238E27FC236}">
                <a16:creationId xmlns:a16="http://schemas.microsoft.com/office/drawing/2014/main" id="{90ACF7A1-214F-9F44-F696-8CEAA4DC597F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89325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6" name="Subtitle Placeholder 2">
            <a:extLst>
              <a:ext uri="{FF2B5EF4-FFF2-40B4-BE49-F238E27FC236}">
                <a16:creationId xmlns:a16="http://schemas.microsoft.com/office/drawing/2014/main" id="{96F46E44-6A6F-F7CA-616D-D379F91777B3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2477063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F659F406-544E-4AA6-13F8-37643C7DE674}"/>
              </a:ext>
            </a:extLst>
          </p:cNvPr>
          <p:cNvSpPr>
            <a:spLocks noGrp="1"/>
          </p:cNvSpPr>
          <p:nvPr>
            <p:ph type="body" idx="39"/>
            <p:custDataLst>
              <p:tags r:id="rId7"/>
            </p:custDataLst>
          </p:nvPr>
        </p:nvSpPr>
        <p:spPr>
          <a:xfrm>
            <a:off x="4345400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58" name="Subtitle Placeholder 3">
            <a:extLst>
              <a:ext uri="{FF2B5EF4-FFF2-40B4-BE49-F238E27FC236}">
                <a16:creationId xmlns:a16="http://schemas.microsoft.com/office/drawing/2014/main" id="{5785EA06-5586-DDFB-5F70-6214A9A6D44B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4345400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2" name="Milestone Placeholder 1">
            <a:extLst>
              <a:ext uri="{FF2B5EF4-FFF2-40B4-BE49-F238E27FC236}">
                <a16:creationId xmlns:a16="http://schemas.microsoft.com/office/drawing/2014/main" id="{74FBE967-2E23-45B9-54CF-1EDA5556A6C7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9"/>
            </p:custDataLst>
          </p:nvPr>
        </p:nvSpPr>
        <p:spPr>
          <a:xfrm>
            <a:off x="589325" y="2968000"/>
            <a:ext cx="1659600" cy="875588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Milestone Placeholder 2">
            <a:extLst>
              <a:ext uri="{FF2B5EF4-FFF2-40B4-BE49-F238E27FC236}">
                <a16:creationId xmlns:a16="http://schemas.microsoft.com/office/drawing/2014/main" id="{50F88DB8-BC8D-8DF9-E3A9-7802E3DA9031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2477063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4" name="Milestone Placeholder 3">
            <a:extLst>
              <a:ext uri="{FF2B5EF4-FFF2-40B4-BE49-F238E27FC236}">
                <a16:creationId xmlns:a16="http://schemas.microsoft.com/office/drawing/2014/main" id="{280B515D-7370-0DBA-3140-99F10999CF29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4345400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65" name="Straight Connector">
            <a:extLst>
              <a:ext uri="{FF2B5EF4-FFF2-40B4-BE49-F238E27FC236}">
                <a16:creationId xmlns:a16="http://schemas.microsoft.com/office/drawing/2014/main" id="{87F53340-6BEB-661D-0C48-A8A0C278C046}"/>
              </a:ext>
            </a:extLst>
          </p:cNvPr>
          <p:cNvCxnSpPr>
            <a:cxnSpLocks/>
          </p:cNvCxnSpPr>
          <p:nvPr userDrawn="1"/>
        </p:nvCxnSpPr>
        <p:spPr>
          <a:xfrm>
            <a:off x="1443639" y="2539415"/>
            <a:ext cx="3170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">
            <a:extLst>
              <a:ext uri="{FF2B5EF4-FFF2-40B4-BE49-F238E27FC236}">
                <a16:creationId xmlns:a16="http://schemas.microsoft.com/office/drawing/2014/main" id="{31CDBC66-EE3B-E325-2F6C-BF53887628B8}"/>
              </a:ext>
            </a:extLst>
          </p:cNvPr>
          <p:cNvCxnSpPr>
            <a:cxnSpLocks/>
          </p:cNvCxnSpPr>
          <p:nvPr userDrawn="1"/>
        </p:nvCxnSpPr>
        <p:spPr>
          <a:xfrm>
            <a:off x="3306863" y="2535606"/>
            <a:ext cx="0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">
            <a:extLst>
              <a:ext uri="{FF2B5EF4-FFF2-40B4-BE49-F238E27FC236}">
                <a16:creationId xmlns:a16="http://schemas.microsoft.com/office/drawing/2014/main" id="{435B1214-D4D6-128A-3C3D-FFD2CA03F334}"/>
              </a:ext>
            </a:extLst>
          </p:cNvPr>
          <p:cNvCxnSpPr>
            <a:cxnSpLocks/>
          </p:cNvCxnSpPr>
          <p:nvPr userDrawn="1"/>
        </p:nvCxnSpPr>
        <p:spPr>
          <a:xfrm>
            <a:off x="8903985" y="2535606"/>
            <a:ext cx="1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7FF7164-3CC5-23E9-BE98-7FA3D5512D57}"/>
              </a:ext>
            </a:extLst>
          </p:cNvPr>
          <p:cNvCxnSpPr>
            <a:cxnSpLocks/>
          </p:cNvCxnSpPr>
          <p:nvPr userDrawn="1"/>
        </p:nvCxnSpPr>
        <p:spPr>
          <a:xfrm flipH="1">
            <a:off x="593985" y="2535605"/>
            <a:ext cx="1100636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9E2F28FA-D27A-BFC6-1334-6F6E9B74CAE3}"/>
              </a:ext>
            </a:extLst>
          </p:cNvPr>
          <p:cNvSpPr>
            <a:spLocks noGrp="1"/>
          </p:cNvSpPr>
          <p:nvPr userDrawn="1">
            <p:ph type="body" idx="45"/>
            <p:custDataLst>
              <p:tags r:id="rId12"/>
            </p:custDataLst>
          </p:nvPr>
        </p:nvSpPr>
        <p:spPr>
          <a:xfrm>
            <a:off x="8074185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4" name="Subtitle Placeholder 5">
            <a:extLst>
              <a:ext uri="{FF2B5EF4-FFF2-40B4-BE49-F238E27FC236}">
                <a16:creationId xmlns:a16="http://schemas.microsoft.com/office/drawing/2014/main" id="{814516B7-E220-F552-BED9-497C1F13A69B}"/>
              </a:ext>
            </a:extLst>
          </p:cNvPr>
          <p:cNvSpPr>
            <a:spLocks noGrp="1"/>
          </p:cNvSpPr>
          <p:nvPr userDrawn="1">
            <p:ph type="body" idx="46" hasCustomPrompt="1"/>
            <p:custDataLst>
              <p:tags r:id="rId13"/>
            </p:custDataLst>
          </p:nvPr>
        </p:nvSpPr>
        <p:spPr>
          <a:xfrm>
            <a:off x="8074185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6" name="Milestone Placeholder 5">
            <a:extLst>
              <a:ext uri="{FF2B5EF4-FFF2-40B4-BE49-F238E27FC236}">
                <a16:creationId xmlns:a16="http://schemas.microsoft.com/office/drawing/2014/main" id="{941AE05A-CAA4-8DFC-D42A-C4C2A1B96ADF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4"/>
            </p:custDataLst>
          </p:nvPr>
        </p:nvSpPr>
        <p:spPr>
          <a:xfrm>
            <a:off x="8074185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77" name="Straight Connector">
            <a:extLst>
              <a:ext uri="{FF2B5EF4-FFF2-40B4-BE49-F238E27FC236}">
                <a16:creationId xmlns:a16="http://schemas.microsoft.com/office/drawing/2014/main" id="{11E4F8F5-030B-1D4A-0653-EE43B6FCA805}"/>
              </a:ext>
            </a:extLst>
          </p:cNvPr>
          <p:cNvCxnSpPr>
            <a:cxnSpLocks/>
          </p:cNvCxnSpPr>
          <p:nvPr userDrawn="1"/>
        </p:nvCxnSpPr>
        <p:spPr>
          <a:xfrm>
            <a:off x="5169545" y="2531795"/>
            <a:ext cx="0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5157691E-B59D-1450-97DB-A4DB358E4545}"/>
              </a:ext>
            </a:extLst>
          </p:cNvPr>
          <p:cNvSpPr>
            <a:spLocks noGrp="1"/>
          </p:cNvSpPr>
          <p:nvPr userDrawn="1">
            <p:ph type="body" idx="48"/>
            <p:custDataLst>
              <p:tags r:id="rId15"/>
            </p:custDataLst>
          </p:nvPr>
        </p:nvSpPr>
        <p:spPr>
          <a:xfrm>
            <a:off x="6202970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79" name="Subtitle Placeholder 4">
            <a:extLst>
              <a:ext uri="{FF2B5EF4-FFF2-40B4-BE49-F238E27FC236}">
                <a16:creationId xmlns:a16="http://schemas.microsoft.com/office/drawing/2014/main" id="{3C5F0E3C-C346-2CA4-9E62-1139D02879DB}"/>
              </a:ext>
            </a:extLst>
          </p:cNvPr>
          <p:cNvSpPr>
            <a:spLocks noGrp="1"/>
          </p:cNvSpPr>
          <p:nvPr userDrawn="1">
            <p:ph type="body" idx="49" hasCustomPrompt="1"/>
            <p:custDataLst>
              <p:tags r:id="rId16"/>
            </p:custDataLst>
          </p:nvPr>
        </p:nvSpPr>
        <p:spPr>
          <a:xfrm>
            <a:off x="6202970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1" name="Milestone Placeholder 4">
            <a:extLst>
              <a:ext uri="{FF2B5EF4-FFF2-40B4-BE49-F238E27FC236}">
                <a16:creationId xmlns:a16="http://schemas.microsoft.com/office/drawing/2014/main" id="{F9144C4A-4267-3AF2-FD90-829F8D3BE66D}"/>
              </a:ext>
            </a:extLst>
          </p:cNvPr>
          <p:cNvSpPr>
            <a:spLocks noGrp="1"/>
          </p:cNvSpPr>
          <p:nvPr userDrawn="1">
            <p:ph type="body" idx="50" hasCustomPrompt="1"/>
            <p:custDataLst>
              <p:tags r:id="rId17"/>
            </p:custDataLst>
          </p:nvPr>
        </p:nvSpPr>
        <p:spPr>
          <a:xfrm>
            <a:off x="6202970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82" name="Straight Connector">
            <a:extLst>
              <a:ext uri="{FF2B5EF4-FFF2-40B4-BE49-F238E27FC236}">
                <a16:creationId xmlns:a16="http://schemas.microsoft.com/office/drawing/2014/main" id="{7CEB96F3-F749-76BF-CDAB-F717EC0BE258}"/>
              </a:ext>
            </a:extLst>
          </p:cNvPr>
          <p:cNvCxnSpPr>
            <a:cxnSpLocks/>
          </p:cNvCxnSpPr>
          <p:nvPr userDrawn="1"/>
        </p:nvCxnSpPr>
        <p:spPr>
          <a:xfrm>
            <a:off x="7032770" y="2531795"/>
            <a:ext cx="0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">
            <a:extLst>
              <a:ext uri="{FF2B5EF4-FFF2-40B4-BE49-F238E27FC236}">
                <a16:creationId xmlns:a16="http://schemas.microsoft.com/office/drawing/2014/main" id="{CB67B7B7-9F46-7B5B-7ADB-D5EB7904989C}"/>
              </a:ext>
            </a:extLst>
          </p:cNvPr>
          <p:cNvCxnSpPr>
            <a:cxnSpLocks/>
          </p:cNvCxnSpPr>
          <p:nvPr userDrawn="1"/>
        </p:nvCxnSpPr>
        <p:spPr>
          <a:xfrm>
            <a:off x="10775199" y="2535606"/>
            <a:ext cx="1" cy="4284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4475D0A6-B22E-C660-A46A-6A9B2788091C}"/>
              </a:ext>
            </a:extLst>
          </p:cNvPr>
          <p:cNvSpPr>
            <a:spLocks noGrp="1"/>
          </p:cNvSpPr>
          <p:nvPr userDrawn="1">
            <p:ph type="body" idx="51"/>
            <p:custDataLst>
              <p:tags r:id="rId18"/>
            </p:custDataLst>
          </p:nvPr>
        </p:nvSpPr>
        <p:spPr>
          <a:xfrm>
            <a:off x="9945399" y="4962218"/>
            <a:ext cx="1659600" cy="1339200"/>
          </a:xfrm>
        </p:spPr>
        <p:txBody>
          <a:bodyPr lIns="72000" tIns="108000" rIns="72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85" name="Subtitle Placeholder 6">
            <a:extLst>
              <a:ext uri="{FF2B5EF4-FFF2-40B4-BE49-F238E27FC236}">
                <a16:creationId xmlns:a16="http://schemas.microsoft.com/office/drawing/2014/main" id="{E9B00BE9-18F8-9D36-2AE4-1B58077158AA}"/>
              </a:ext>
            </a:extLst>
          </p:cNvPr>
          <p:cNvSpPr>
            <a:spLocks noGrp="1"/>
          </p:cNvSpPr>
          <p:nvPr userDrawn="1">
            <p:ph type="body" idx="52" hasCustomPrompt="1"/>
            <p:custDataLst>
              <p:tags r:id="rId19"/>
            </p:custDataLst>
          </p:nvPr>
        </p:nvSpPr>
        <p:spPr>
          <a:xfrm>
            <a:off x="9945399" y="4089379"/>
            <a:ext cx="1659600" cy="830997"/>
          </a:xfrm>
        </p:spPr>
        <p:txBody>
          <a:bodyPr wrap="square" lIns="72000" tIns="0" rIns="72000" bIns="0" anchor="ctr" anchorCtr="0">
            <a:spAutoFit/>
          </a:bodyPr>
          <a:lstStyle>
            <a:lvl1pPr marL="0" indent="0" algn="ctr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7" name="Milestone Placeholder 6">
            <a:extLst>
              <a:ext uri="{FF2B5EF4-FFF2-40B4-BE49-F238E27FC236}">
                <a16:creationId xmlns:a16="http://schemas.microsoft.com/office/drawing/2014/main" id="{1CBCB98A-53CE-8DFF-C9D0-E1DDA51C532C}"/>
              </a:ext>
            </a:extLst>
          </p:cNvPr>
          <p:cNvSpPr>
            <a:spLocks noGrp="1"/>
          </p:cNvSpPr>
          <p:nvPr userDrawn="1">
            <p:ph type="body" idx="53" hasCustomPrompt="1"/>
            <p:custDataLst>
              <p:tags r:id="rId20"/>
            </p:custDataLst>
          </p:nvPr>
        </p:nvSpPr>
        <p:spPr>
          <a:xfrm>
            <a:off x="9945399" y="2968394"/>
            <a:ext cx="1659600" cy="874800"/>
          </a:xfrm>
        </p:spPr>
        <p:txBody>
          <a:bodyPr wrap="square" lIns="72000" tIns="72000" rIns="72000" bIns="72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6E41E9-5071-D767-4E8A-BC0FC5FF2B36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967773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57A979-2D41-3ED1-9F93-C32894D3B1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3843194"/>
            <a:ext cx="110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C489FA9-946C-9243-F149-048816C2D65A}"/>
              </a:ext>
            </a:extLst>
          </p:cNvPr>
          <p:cNvSpPr/>
          <p:nvPr userDrawn="1"/>
        </p:nvSpPr>
        <p:spPr>
          <a:xfrm>
            <a:off x="11388625" y="209496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06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9B40-74BB-9359-EBF8-57367525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77B1C-374A-E1A8-C30F-EAD6D3BF7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5280-E3BC-87B3-1A89-C9742B72E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9474B-5EEA-6F59-9E62-F3B303F5B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D04E35-5F86-93AC-B55C-642CD0F962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151A3-8996-5750-3743-551FED93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17F2F-B1CA-43EE-0629-B7013A3D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672E2-6509-AC67-4985-3E8355BA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3034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73F215-6172-5CD8-D807-85F47361011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8949" y="1334776"/>
            <a:ext cx="5180737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023AD-7A9E-4EB0-7C4C-44277E8B5182}"/>
              </a:ext>
            </a:extLst>
          </p:cNvPr>
          <p:cNvSpPr/>
          <p:nvPr userDrawn="1"/>
        </p:nvSpPr>
        <p:spPr>
          <a:xfrm>
            <a:off x="587375" y="607010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0A9976BF-4AE1-2864-2E27-07330579FBB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3"/>
            </p:custDataLst>
          </p:nvPr>
        </p:nvSpPr>
        <p:spPr>
          <a:xfrm>
            <a:off x="7120438" y="1729184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C82840F2-B656-8E1B-080C-9511414C6CCB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4"/>
            </p:custDataLst>
          </p:nvPr>
        </p:nvSpPr>
        <p:spPr>
          <a:xfrm>
            <a:off x="7120438" y="2953184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94F7F4D4-7293-A948-C243-9C957E4FF150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5"/>
            </p:custDataLst>
          </p:nvPr>
        </p:nvSpPr>
        <p:spPr>
          <a:xfrm>
            <a:off x="7120438" y="4233108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1135F7DD-8BD9-81E5-D195-F03C9CCA4154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6"/>
            </p:custDataLst>
          </p:nvPr>
        </p:nvSpPr>
        <p:spPr>
          <a:xfrm>
            <a:off x="7120438" y="5513032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17" name="Рисунок 80" descr="Internet with solid fill">
            <a:extLst>
              <a:ext uri="{FF2B5EF4-FFF2-40B4-BE49-F238E27FC236}">
                <a16:creationId xmlns:a16="http://schemas.microsoft.com/office/drawing/2014/main" id="{C9D5A5EC-B587-7FFD-8943-65CD0397BB9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451091" y="1782254"/>
            <a:ext cx="468000" cy="468000"/>
          </a:xfrm>
          <a:prstGeom prst="rect">
            <a:avLst/>
          </a:prstGeom>
        </p:spPr>
      </p:pic>
      <p:pic>
        <p:nvPicPr>
          <p:cNvPr id="18" name="Рисунок 85" descr="Envelope with solid fill">
            <a:extLst>
              <a:ext uri="{FF2B5EF4-FFF2-40B4-BE49-F238E27FC236}">
                <a16:creationId xmlns:a16="http://schemas.microsoft.com/office/drawing/2014/main" id="{692891DD-3E77-F509-84B6-3B762E4F74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451091" y="3006254"/>
            <a:ext cx="468000" cy="468000"/>
          </a:xfrm>
          <a:prstGeom prst="rect">
            <a:avLst/>
          </a:prstGeom>
        </p:spPr>
      </p:pic>
      <p:pic>
        <p:nvPicPr>
          <p:cNvPr id="19" name="Рисунок 90" descr="Smart Phone with solid fill">
            <a:extLst>
              <a:ext uri="{FF2B5EF4-FFF2-40B4-BE49-F238E27FC236}">
                <a16:creationId xmlns:a16="http://schemas.microsoft.com/office/drawing/2014/main" id="{88099BCA-C4A8-6BB6-CAE9-4A94AE45027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51091" y="4286178"/>
            <a:ext cx="468000" cy="468000"/>
          </a:xfrm>
          <a:prstGeom prst="rect">
            <a:avLst/>
          </a:prstGeom>
        </p:spPr>
      </p:pic>
      <p:pic>
        <p:nvPicPr>
          <p:cNvPr id="20" name="Рисунок 95" descr="Map with pin with solid fill">
            <a:extLst>
              <a:ext uri="{FF2B5EF4-FFF2-40B4-BE49-F238E27FC236}">
                <a16:creationId xmlns:a16="http://schemas.microsoft.com/office/drawing/2014/main" id="{520436F6-AD2D-60FD-59B9-FE09DE110B6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451091" y="5566102"/>
            <a:ext cx="468000" cy="468000"/>
          </a:xfrm>
          <a:prstGeom prst="rect">
            <a:avLst/>
          </a:prstGeom>
        </p:spPr>
      </p:pic>
      <p:sp>
        <p:nvSpPr>
          <p:cNvPr id="21" name="Text Placeholder">
            <a:extLst>
              <a:ext uri="{FF2B5EF4-FFF2-40B4-BE49-F238E27FC236}">
                <a16:creationId xmlns:a16="http://schemas.microsoft.com/office/drawing/2014/main" id="{EA8B59AC-1B82-FA08-CB2B-7504EFF5768D}"/>
              </a:ext>
            </a:extLst>
          </p:cNvPr>
          <p:cNvSpPr>
            <a:spLocks noGrp="1"/>
          </p:cNvSpPr>
          <p:nvPr>
            <p:ph type="body" idx="25"/>
            <p:custDataLst>
              <p:tags r:id="rId7"/>
            </p:custDataLst>
          </p:nvPr>
        </p:nvSpPr>
        <p:spPr>
          <a:xfrm>
            <a:off x="7120438" y="2012204"/>
            <a:ext cx="3783907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C3D3F3B8-A9C4-F700-2279-15EA06380430}"/>
              </a:ext>
            </a:extLst>
          </p:cNvPr>
          <p:cNvSpPr>
            <a:spLocks noGrp="1"/>
          </p:cNvSpPr>
          <p:nvPr>
            <p:ph type="body" idx="50"/>
            <p:custDataLst>
              <p:tags r:id="rId8"/>
            </p:custDataLst>
          </p:nvPr>
        </p:nvSpPr>
        <p:spPr>
          <a:xfrm>
            <a:off x="7120438" y="4516128"/>
            <a:ext cx="3783600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AC9C18FD-4D4A-FB2E-3237-4C765B920131}"/>
              </a:ext>
            </a:extLst>
          </p:cNvPr>
          <p:cNvSpPr>
            <a:spLocks noGrp="1"/>
          </p:cNvSpPr>
          <p:nvPr>
            <p:ph type="body" idx="51"/>
            <p:custDataLst>
              <p:tags r:id="rId9"/>
            </p:custDataLst>
          </p:nvPr>
        </p:nvSpPr>
        <p:spPr>
          <a:xfrm>
            <a:off x="7120438" y="3236574"/>
            <a:ext cx="3783907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38DE49B2-A41F-71F4-D812-50FDB7D603C0}"/>
              </a:ext>
            </a:extLst>
          </p:cNvPr>
          <p:cNvSpPr>
            <a:spLocks noGrp="1"/>
          </p:cNvSpPr>
          <p:nvPr>
            <p:ph type="body" idx="52"/>
            <p:custDataLst>
              <p:tags r:id="rId10"/>
            </p:custDataLst>
          </p:nvPr>
        </p:nvSpPr>
        <p:spPr>
          <a:xfrm>
            <a:off x="7120438" y="5796422"/>
            <a:ext cx="3783600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855B81-0E84-0C8A-21E4-A62C9E34F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1530254"/>
            <a:ext cx="5988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3650F0-1427-8A0A-AD8F-15478E2A56B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502254"/>
            <a:ext cx="5988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B62B1B-10C5-B702-8986-0A51B931DF8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3726254"/>
            <a:ext cx="5988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C2499A-314A-D52B-1B55-AE4AA3B0A07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754254"/>
            <a:ext cx="5988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B2BD8F-C256-5445-D591-AD8BCA9A2930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5006178"/>
            <a:ext cx="5988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EC6BD-EFB3-70CC-B90B-095D375005B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034178"/>
            <a:ext cx="5988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39C960-D5D5-C8BF-2E56-D587C26C4C9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6286102"/>
            <a:ext cx="5988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DCB6A7-CE54-4451-D090-894DF3D7D2FC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5314102"/>
            <a:ext cx="59880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502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73F215-6172-5CD8-D807-85F47361011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8949" y="1334776"/>
            <a:ext cx="5180737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023AD-7A9E-4EB0-7C4C-44277E8B5182}"/>
              </a:ext>
            </a:extLst>
          </p:cNvPr>
          <p:cNvSpPr/>
          <p:nvPr userDrawn="1"/>
        </p:nvSpPr>
        <p:spPr>
          <a:xfrm>
            <a:off x="587375" y="607010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0A9976BF-4AE1-2864-2E27-07330579FBB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3"/>
            </p:custDataLst>
          </p:nvPr>
        </p:nvSpPr>
        <p:spPr>
          <a:xfrm>
            <a:off x="7120438" y="1729184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C82840F2-B656-8E1B-080C-9511414C6CCB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4"/>
            </p:custDataLst>
          </p:nvPr>
        </p:nvSpPr>
        <p:spPr>
          <a:xfrm>
            <a:off x="7120438" y="2953184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94F7F4D4-7293-A948-C243-9C957E4FF150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5"/>
            </p:custDataLst>
          </p:nvPr>
        </p:nvSpPr>
        <p:spPr>
          <a:xfrm>
            <a:off x="7120438" y="4233108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1135F7DD-8BD9-81E5-D195-F03C9CCA4154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6"/>
            </p:custDataLst>
          </p:nvPr>
        </p:nvSpPr>
        <p:spPr>
          <a:xfrm>
            <a:off x="7120438" y="5513032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dirty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17" name="Рисунок 80" descr="Internet with solid fill">
            <a:extLst>
              <a:ext uri="{FF2B5EF4-FFF2-40B4-BE49-F238E27FC236}">
                <a16:creationId xmlns:a16="http://schemas.microsoft.com/office/drawing/2014/main" id="{C9D5A5EC-B587-7FFD-8943-65CD0397BB9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451091" y="1782254"/>
            <a:ext cx="468000" cy="468000"/>
          </a:xfrm>
          <a:prstGeom prst="rect">
            <a:avLst/>
          </a:prstGeom>
        </p:spPr>
      </p:pic>
      <p:pic>
        <p:nvPicPr>
          <p:cNvPr id="18" name="Рисунок 85" descr="Envelope with solid fill">
            <a:extLst>
              <a:ext uri="{FF2B5EF4-FFF2-40B4-BE49-F238E27FC236}">
                <a16:creationId xmlns:a16="http://schemas.microsoft.com/office/drawing/2014/main" id="{692891DD-3E77-F509-84B6-3B762E4F74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451091" y="3006254"/>
            <a:ext cx="468000" cy="468000"/>
          </a:xfrm>
          <a:prstGeom prst="rect">
            <a:avLst/>
          </a:prstGeom>
        </p:spPr>
      </p:pic>
      <p:pic>
        <p:nvPicPr>
          <p:cNvPr id="19" name="Рисунок 90" descr="Smart Phone with solid fill">
            <a:extLst>
              <a:ext uri="{FF2B5EF4-FFF2-40B4-BE49-F238E27FC236}">
                <a16:creationId xmlns:a16="http://schemas.microsoft.com/office/drawing/2014/main" id="{88099BCA-C4A8-6BB6-CAE9-4A94AE45027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51091" y="4286178"/>
            <a:ext cx="468000" cy="468000"/>
          </a:xfrm>
          <a:prstGeom prst="rect">
            <a:avLst/>
          </a:prstGeom>
        </p:spPr>
      </p:pic>
      <p:pic>
        <p:nvPicPr>
          <p:cNvPr id="20" name="Рисунок 95" descr="Map with pin with solid fill">
            <a:extLst>
              <a:ext uri="{FF2B5EF4-FFF2-40B4-BE49-F238E27FC236}">
                <a16:creationId xmlns:a16="http://schemas.microsoft.com/office/drawing/2014/main" id="{520436F6-AD2D-60FD-59B9-FE09DE110B6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451091" y="5566102"/>
            <a:ext cx="468000" cy="468000"/>
          </a:xfrm>
          <a:prstGeom prst="rect">
            <a:avLst/>
          </a:prstGeom>
        </p:spPr>
      </p:pic>
      <p:sp>
        <p:nvSpPr>
          <p:cNvPr id="21" name="Text Placeholder">
            <a:extLst>
              <a:ext uri="{FF2B5EF4-FFF2-40B4-BE49-F238E27FC236}">
                <a16:creationId xmlns:a16="http://schemas.microsoft.com/office/drawing/2014/main" id="{EA8B59AC-1B82-FA08-CB2B-7504EFF5768D}"/>
              </a:ext>
            </a:extLst>
          </p:cNvPr>
          <p:cNvSpPr>
            <a:spLocks noGrp="1"/>
          </p:cNvSpPr>
          <p:nvPr>
            <p:ph type="body" idx="25"/>
            <p:custDataLst>
              <p:tags r:id="rId7"/>
            </p:custDataLst>
          </p:nvPr>
        </p:nvSpPr>
        <p:spPr>
          <a:xfrm>
            <a:off x="7120438" y="2012204"/>
            <a:ext cx="3783907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C3D3F3B8-A9C4-F700-2279-15EA06380430}"/>
              </a:ext>
            </a:extLst>
          </p:cNvPr>
          <p:cNvSpPr>
            <a:spLocks noGrp="1"/>
          </p:cNvSpPr>
          <p:nvPr>
            <p:ph type="body" idx="50"/>
            <p:custDataLst>
              <p:tags r:id="rId8"/>
            </p:custDataLst>
          </p:nvPr>
        </p:nvSpPr>
        <p:spPr>
          <a:xfrm>
            <a:off x="7120438" y="4516128"/>
            <a:ext cx="3783600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AC9C18FD-4D4A-FB2E-3237-4C765B920131}"/>
              </a:ext>
            </a:extLst>
          </p:cNvPr>
          <p:cNvSpPr>
            <a:spLocks noGrp="1"/>
          </p:cNvSpPr>
          <p:nvPr>
            <p:ph type="body" idx="51"/>
            <p:custDataLst>
              <p:tags r:id="rId9"/>
            </p:custDataLst>
          </p:nvPr>
        </p:nvSpPr>
        <p:spPr>
          <a:xfrm>
            <a:off x="7120438" y="3236574"/>
            <a:ext cx="3783907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4" name="Text Placeholder">
            <a:extLst>
              <a:ext uri="{FF2B5EF4-FFF2-40B4-BE49-F238E27FC236}">
                <a16:creationId xmlns:a16="http://schemas.microsoft.com/office/drawing/2014/main" id="{38DE49B2-A41F-71F4-D812-50FDB7D603C0}"/>
              </a:ext>
            </a:extLst>
          </p:cNvPr>
          <p:cNvSpPr>
            <a:spLocks noGrp="1"/>
          </p:cNvSpPr>
          <p:nvPr>
            <p:ph type="body" idx="52"/>
            <p:custDataLst>
              <p:tags r:id="rId10"/>
            </p:custDataLst>
          </p:nvPr>
        </p:nvSpPr>
        <p:spPr>
          <a:xfrm>
            <a:off x="7120438" y="5796422"/>
            <a:ext cx="3783600" cy="305396"/>
          </a:xfrm>
        </p:spPr>
        <p:txBody>
          <a:bodyPr wrap="square" lIns="0" tIns="72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855B81-0E84-0C8A-21E4-A62C9E34F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1530254"/>
            <a:ext cx="59880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3650F0-1427-8A0A-AD8F-15478E2A56B6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502254"/>
            <a:ext cx="59880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B62B1B-10C5-B702-8986-0A51B931DF8A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3726254"/>
            <a:ext cx="59880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C2499A-314A-D52B-1B55-AE4AA3B0A07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754254"/>
            <a:ext cx="59880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B2BD8F-C256-5445-D591-AD8BCA9A2930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5006178"/>
            <a:ext cx="59880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BEC6BD-EFB3-70CC-B90B-095D375005B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034178"/>
            <a:ext cx="59880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39C960-D5D5-C8BF-2E56-D587C26C4C92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6286102"/>
            <a:ext cx="59880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5DCB6A7-CE54-4451-D090-894DF3D7D2FC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5314102"/>
            <a:ext cx="59880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52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4975844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4880777"/>
            <a:ext cx="3527597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61C95-3523-1A34-4F85-4599A7AA39A9}"/>
              </a:ext>
            </a:extLst>
          </p:cNvPr>
          <p:cNvSpPr/>
          <p:nvPr userDrawn="1"/>
        </p:nvSpPr>
        <p:spPr>
          <a:xfrm>
            <a:off x="6216214" y="605524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89408-D552-769A-E12F-4EDC5FA39995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788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4975844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4880777"/>
            <a:ext cx="3527597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61C95-3523-1A34-4F85-4599A7AA39A9}"/>
              </a:ext>
            </a:extLst>
          </p:cNvPr>
          <p:cNvSpPr/>
          <p:nvPr userDrawn="1"/>
        </p:nvSpPr>
        <p:spPr>
          <a:xfrm>
            <a:off x="6216214" y="605524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689408-D552-769A-E12F-4EDC5FA39995}"/>
              </a:ext>
            </a:extLst>
          </p:cNvPr>
          <p:cNvSpPr/>
          <p:nvPr userDrawn="1"/>
        </p:nvSpPr>
        <p:spPr>
          <a:xfrm>
            <a:off x="587829" y="587829"/>
            <a:ext cx="11604171" cy="6281057"/>
          </a:xfrm>
          <a:custGeom>
            <a:avLst/>
            <a:gdLst>
              <a:gd name="connsiteX0" fmla="*/ 11604171 w 11604171"/>
              <a:gd name="connsiteY0" fmla="*/ 0 h 6281057"/>
              <a:gd name="connsiteX1" fmla="*/ 11016342 w 11604171"/>
              <a:gd name="connsiteY1" fmla="*/ 0 h 6281057"/>
              <a:gd name="connsiteX2" fmla="*/ 11016342 w 11604171"/>
              <a:gd name="connsiteY2" fmla="*/ 206828 h 6281057"/>
              <a:gd name="connsiteX3" fmla="*/ 11016342 w 11604171"/>
              <a:gd name="connsiteY3" fmla="*/ 489857 h 6281057"/>
              <a:gd name="connsiteX4" fmla="*/ 5181600 w 11604171"/>
              <a:gd name="connsiteY4" fmla="*/ 489857 h 6281057"/>
              <a:gd name="connsiteX5" fmla="*/ 5181600 w 11604171"/>
              <a:gd name="connsiteY5" fmla="*/ 5246914 h 6281057"/>
              <a:gd name="connsiteX6" fmla="*/ 4963885 w 11604171"/>
              <a:gd name="connsiteY6" fmla="*/ 5246914 h 6281057"/>
              <a:gd name="connsiteX7" fmla="*/ 4963885 w 11604171"/>
              <a:gd name="connsiteY7" fmla="*/ 5693228 h 6281057"/>
              <a:gd name="connsiteX8" fmla="*/ 0 w 11604171"/>
              <a:gd name="connsiteY8" fmla="*/ 5693228 h 6281057"/>
              <a:gd name="connsiteX9" fmla="*/ 0 w 11604171"/>
              <a:gd name="connsiteY9" fmla="*/ 6281057 h 6281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4171" h="6281057">
                <a:moveTo>
                  <a:pt x="11604171" y="0"/>
                </a:moveTo>
                <a:lnTo>
                  <a:pt x="11016342" y="0"/>
                </a:lnTo>
                <a:lnTo>
                  <a:pt x="11016342" y="206828"/>
                </a:lnTo>
                <a:lnTo>
                  <a:pt x="11016342" y="489857"/>
                </a:lnTo>
                <a:lnTo>
                  <a:pt x="5181600" y="489857"/>
                </a:lnTo>
                <a:lnTo>
                  <a:pt x="5181600" y="5246914"/>
                </a:lnTo>
                <a:lnTo>
                  <a:pt x="4963885" y="5246914"/>
                </a:lnTo>
                <a:lnTo>
                  <a:pt x="4963885" y="5693228"/>
                </a:lnTo>
                <a:lnTo>
                  <a:pt x="0" y="5693228"/>
                </a:lnTo>
                <a:lnTo>
                  <a:pt x="0" y="6281057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9835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4975844" cy="295465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4880777"/>
            <a:ext cx="3527597" cy="1384995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61C95-3523-1A34-4F85-4599A7AA39A9}"/>
              </a:ext>
            </a:extLst>
          </p:cNvPr>
          <p:cNvSpPr/>
          <p:nvPr userDrawn="1"/>
        </p:nvSpPr>
        <p:spPr>
          <a:xfrm>
            <a:off x="11388625" y="57901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CD27191-0EE9-CE08-CDAD-6FF41DFC5A68}"/>
              </a:ext>
            </a:extLst>
          </p:cNvPr>
          <p:cNvSpPr/>
          <p:nvPr userDrawn="1"/>
        </p:nvSpPr>
        <p:spPr>
          <a:xfrm>
            <a:off x="0" y="2540"/>
            <a:ext cx="7331207" cy="6278042"/>
          </a:xfrm>
          <a:custGeom>
            <a:avLst/>
            <a:gdLst>
              <a:gd name="connsiteX0" fmla="*/ 0 w 8437944"/>
              <a:gd name="connsiteY0" fmla="*/ 6852213 h 6852213"/>
              <a:gd name="connsiteX1" fmla="*/ 0 w 8437944"/>
              <a:gd name="connsiteY1" fmla="*/ 6296628 h 6852213"/>
              <a:gd name="connsiteX2" fmla="*/ 7292051 w 8437944"/>
              <a:gd name="connsiteY2" fmla="*/ 6296628 h 6852213"/>
              <a:gd name="connsiteX3" fmla="*/ 7292051 w 8437944"/>
              <a:gd name="connsiteY3" fmla="*/ 810228 h 6852213"/>
              <a:gd name="connsiteX4" fmla="*/ 7720314 w 8437944"/>
              <a:gd name="connsiteY4" fmla="*/ 810228 h 6852213"/>
              <a:gd name="connsiteX5" fmla="*/ 7720314 w 8437944"/>
              <a:gd name="connsiteY5" fmla="*/ 590309 h 6852213"/>
              <a:gd name="connsiteX6" fmla="*/ 8437944 w 8437944"/>
              <a:gd name="connsiteY6" fmla="*/ 590309 h 6852213"/>
              <a:gd name="connsiteX7" fmla="*/ 8437944 w 8437944"/>
              <a:gd name="connsiteY7" fmla="*/ 0 h 6852213"/>
              <a:gd name="connsiteX0" fmla="*/ 0 w 8437944"/>
              <a:gd name="connsiteY0" fmla="*/ 6871281 h 6871281"/>
              <a:gd name="connsiteX1" fmla="*/ 0 w 8437944"/>
              <a:gd name="connsiteY1" fmla="*/ 6296628 h 6871281"/>
              <a:gd name="connsiteX2" fmla="*/ 7292051 w 8437944"/>
              <a:gd name="connsiteY2" fmla="*/ 6296628 h 6871281"/>
              <a:gd name="connsiteX3" fmla="*/ 7292051 w 8437944"/>
              <a:gd name="connsiteY3" fmla="*/ 810228 h 6871281"/>
              <a:gd name="connsiteX4" fmla="*/ 7720314 w 8437944"/>
              <a:gd name="connsiteY4" fmla="*/ 810228 h 6871281"/>
              <a:gd name="connsiteX5" fmla="*/ 7720314 w 8437944"/>
              <a:gd name="connsiteY5" fmla="*/ 590309 h 6871281"/>
              <a:gd name="connsiteX6" fmla="*/ 8437944 w 8437944"/>
              <a:gd name="connsiteY6" fmla="*/ 590309 h 6871281"/>
              <a:gd name="connsiteX7" fmla="*/ 8437944 w 8437944"/>
              <a:gd name="connsiteY7" fmla="*/ 0 h 6871281"/>
              <a:gd name="connsiteX0" fmla="*/ 0 w 8437944"/>
              <a:gd name="connsiteY0" fmla="*/ 6858569 h 6858569"/>
              <a:gd name="connsiteX1" fmla="*/ 0 w 8437944"/>
              <a:gd name="connsiteY1" fmla="*/ 6283916 h 6858569"/>
              <a:gd name="connsiteX2" fmla="*/ 7292051 w 8437944"/>
              <a:gd name="connsiteY2" fmla="*/ 6283916 h 6858569"/>
              <a:gd name="connsiteX3" fmla="*/ 7292051 w 8437944"/>
              <a:gd name="connsiteY3" fmla="*/ 797516 h 6858569"/>
              <a:gd name="connsiteX4" fmla="*/ 7720314 w 8437944"/>
              <a:gd name="connsiteY4" fmla="*/ 797516 h 6858569"/>
              <a:gd name="connsiteX5" fmla="*/ 7720314 w 8437944"/>
              <a:gd name="connsiteY5" fmla="*/ 577597 h 6858569"/>
              <a:gd name="connsiteX6" fmla="*/ 8437944 w 8437944"/>
              <a:gd name="connsiteY6" fmla="*/ 577597 h 6858569"/>
              <a:gd name="connsiteX7" fmla="*/ 8437944 w 8437944"/>
              <a:gd name="connsiteY7" fmla="*/ 0 h 6858569"/>
              <a:gd name="connsiteX0" fmla="*/ 0 w 8437944"/>
              <a:gd name="connsiteY0" fmla="*/ 6283916 h 6283916"/>
              <a:gd name="connsiteX1" fmla="*/ 7292051 w 8437944"/>
              <a:gd name="connsiteY1" fmla="*/ 6283916 h 6283916"/>
              <a:gd name="connsiteX2" fmla="*/ 7292051 w 8437944"/>
              <a:gd name="connsiteY2" fmla="*/ 797516 h 6283916"/>
              <a:gd name="connsiteX3" fmla="*/ 7720314 w 8437944"/>
              <a:gd name="connsiteY3" fmla="*/ 797516 h 6283916"/>
              <a:gd name="connsiteX4" fmla="*/ 7720314 w 8437944"/>
              <a:gd name="connsiteY4" fmla="*/ 577597 h 6283916"/>
              <a:gd name="connsiteX5" fmla="*/ 8437944 w 8437944"/>
              <a:gd name="connsiteY5" fmla="*/ 577597 h 6283916"/>
              <a:gd name="connsiteX6" fmla="*/ 8437944 w 8437944"/>
              <a:gd name="connsiteY6" fmla="*/ 0 h 6283916"/>
              <a:gd name="connsiteX0" fmla="*/ 0 w 7380037"/>
              <a:gd name="connsiteY0" fmla="*/ 6283916 h 6283916"/>
              <a:gd name="connsiteX1" fmla="*/ 6234144 w 7380037"/>
              <a:gd name="connsiteY1" fmla="*/ 6283916 h 6283916"/>
              <a:gd name="connsiteX2" fmla="*/ 6234144 w 7380037"/>
              <a:gd name="connsiteY2" fmla="*/ 797516 h 6283916"/>
              <a:gd name="connsiteX3" fmla="*/ 6662407 w 7380037"/>
              <a:gd name="connsiteY3" fmla="*/ 797516 h 6283916"/>
              <a:gd name="connsiteX4" fmla="*/ 6662407 w 7380037"/>
              <a:gd name="connsiteY4" fmla="*/ 577597 h 6283916"/>
              <a:gd name="connsiteX5" fmla="*/ 7380037 w 7380037"/>
              <a:gd name="connsiteY5" fmla="*/ 577597 h 6283916"/>
              <a:gd name="connsiteX6" fmla="*/ 7380037 w 7380037"/>
              <a:gd name="connsiteY6" fmla="*/ 0 h 628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80037" h="6283916">
                <a:moveTo>
                  <a:pt x="0" y="6283916"/>
                </a:moveTo>
                <a:lnTo>
                  <a:pt x="6234144" y="6283916"/>
                </a:lnTo>
                <a:lnTo>
                  <a:pt x="6234144" y="797516"/>
                </a:lnTo>
                <a:lnTo>
                  <a:pt x="6662407" y="797516"/>
                </a:lnTo>
                <a:lnTo>
                  <a:pt x="6662407" y="577597"/>
                </a:lnTo>
                <a:lnTo>
                  <a:pt x="7380037" y="577597"/>
                </a:lnTo>
                <a:lnTo>
                  <a:pt x="7380037" y="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221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6521222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1018800" y="2610707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7E1C8D7E-7D12-8C1B-B5AF-C5306C1E8258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1018800" y="2890600"/>
            <a:ext cx="3517439" cy="269044"/>
          </a:xfrm>
        </p:spPr>
        <p:txBody>
          <a:bodyPr wrap="square" lIns="0" tIns="36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11388625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FC02A7D-4AC0-C9B7-8548-2CF340774C2F}"/>
              </a:ext>
            </a:extLst>
          </p:cNvPr>
          <p:cNvSpPr/>
          <p:nvPr userDrawn="1"/>
        </p:nvSpPr>
        <p:spPr>
          <a:xfrm rot="10800000">
            <a:off x="6192896" y="-13208"/>
            <a:ext cx="1138311" cy="6875450"/>
          </a:xfrm>
          <a:custGeom>
            <a:avLst/>
            <a:gdLst>
              <a:gd name="connsiteX0" fmla="*/ 0 w 8437944"/>
              <a:gd name="connsiteY0" fmla="*/ 6852213 h 6852213"/>
              <a:gd name="connsiteX1" fmla="*/ 0 w 8437944"/>
              <a:gd name="connsiteY1" fmla="*/ 6296628 h 6852213"/>
              <a:gd name="connsiteX2" fmla="*/ 7292051 w 8437944"/>
              <a:gd name="connsiteY2" fmla="*/ 6296628 h 6852213"/>
              <a:gd name="connsiteX3" fmla="*/ 7292051 w 8437944"/>
              <a:gd name="connsiteY3" fmla="*/ 810228 h 6852213"/>
              <a:gd name="connsiteX4" fmla="*/ 7720314 w 8437944"/>
              <a:gd name="connsiteY4" fmla="*/ 810228 h 6852213"/>
              <a:gd name="connsiteX5" fmla="*/ 7720314 w 8437944"/>
              <a:gd name="connsiteY5" fmla="*/ 590309 h 6852213"/>
              <a:gd name="connsiteX6" fmla="*/ 8437944 w 8437944"/>
              <a:gd name="connsiteY6" fmla="*/ 590309 h 6852213"/>
              <a:gd name="connsiteX7" fmla="*/ 8437944 w 8437944"/>
              <a:gd name="connsiteY7" fmla="*/ 0 h 6852213"/>
              <a:gd name="connsiteX0" fmla="*/ 0 w 8437944"/>
              <a:gd name="connsiteY0" fmla="*/ 6871281 h 6871281"/>
              <a:gd name="connsiteX1" fmla="*/ 0 w 8437944"/>
              <a:gd name="connsiteY1" fmla="*/ 6296628 h 6871281"/>
              <a:gd name="connsiteX2" fmla="*/ 7292051 w 8437944"/>
              <a:gd name="connsiteY2" fmla="*/ 6296628 h 6871281"/>
              <a:gd name="connsiteX3" fmla="*/ 7292051 w 8437944"/>
              <a:gd name="connsiteY3" fmla="*/ 810228 h 6871281"/>
              <a:gd name="connsiteX4" fmla="*/ 7720314 w 8437944"/>
              <a:gd name="connsiteY4" fmla="*/ 810228 h 6871281"/>
              <a:gd name="connsiteX5" fmla="*/ 7720314 w 8437944"/>
              <a:gd name="connsiteY5" fmla="*/ 590309 h 6871281"/>
              <a:gd name="connsiteX6" fmla="*/ 8437944 w 8437944"/>
              <a:gd name="connsiteY6" fmla="*/ 590309 h 6871281"/>
              <a:gd name="connsiteX7" fmla="*/ 8437944 w 8437944"/>
              <a:gd name="connsiteY7" fmla="*/ 0 h 6871281"/>
              <a:gd name="connsiteX0" fmla="*/ 0 w 8437944"/>
              <a:gd name="connsiteY0" fmla="*/ 6858569 h 6858569"/>
              <a:gd name="connsiteX1" fmla="*/ 0 w 8437944"/>
              <a:gd name="connsiteY1" fmla="*/ 6283916 h 6858569"/>
              <a:gd name="connsiteX2" fmla="*/ 7292051 w 8437944"/>
              <a:gd name="connsiteY2" fmla="*/ 6283916 h 6858569"/>
              <a:gd name="connsiteX3" fmla="*/ 7292051 w 8437944"/>
              <a:gd name="connsiteY3" fmla="*/ 797516 h 6858569"/>
              <a:gd name="connsiteX4" fmla="*/ 7720314 w 8437944"/>
              <a:gd name="connsiteY4" fmla="*/ 797516 h 6858569"/>
              <a:gd name="connsiteX5" fmla="*/ 7720314 w 8437944"/>
              <a:gd name="connsiteY5" fmla="*/ 577597 h 6858569"/>
              <a:gd name="connsiteX6" fmla="*/ 8437944 w 8437944"/>
              <a:gd name="connsiteY6" fmla="*/ 577597 h 6858569"/>
              <a:gd name="connsiteX7" fmla="*/ 8437944 w 8437944"/>
              <a:gd name="connsiteY7" fmla="*/ 0 h 6858569"/>
              <a:gd name="connsiteX0" fmla="*/ 0 w 8437944"/>
              <a:gd name="connsiteY0" fmla="*/ 6283916 h 6283916"/>
              <a:gd name="connsiteX1" fmla="*/ 7292051 w 8437944"/>
              <a:gd name="connsiteY1" fmla="*/ 6283916 h 6283916"/>
              <a:gd name="connsiteX2" fmla="*/ 7292051 w 8437944"/>
              <a:gd name="connsiteY2" fmla="*/ 797516 h 6283916"/>
              <a:gd name="connsiteX3" fmla="*/ 7720314 w 8437944"/>
              <a:gd name="connsiteY3" fmla="*/ 797516 h 6283916"/>
              <a:gd name="connsiteX4" fmla="*/ 7720314 w 8437944"/>
              <a:gd name="connsiteY4" fmla="*/ 577597 h 6283916"/>
              <a:gd name="connsiteX5" fmla="*/ 8437944 w 8437944"/>
              <a:gd name="connsiteY5" fmla="*/ 577597 h 6283916"/>
              <a:gd name="connsiteX6" fmla="*/ 8437944 w 8437944"/>
              <a:gd name="connsiteY6" fmla="*/ 0 h 6283916"/>
              <a:gd name="connsiteX0" fmla="*/ 0 w 7380037"/>
              <a:gd name="connsiteY0" fmla="*/ 6283916 h 6283916"/>
              <a:gd name="connsiteX1" fmla="*/ 6234144 w 7380037"/>
              <a:gd name="connsiteY1" fmla="*/ 6283916 h 6283916"/>
              <a:gd name="connsiteX2" fmla="*/ 6234144 w 7380037"/>
              <a:gd name="connsiteY2" fmla="*/ 797516 h 6283916"/>
              <a:gd name="connsiteX3" fmla="*/ 6662407 w 7380037"/>
              <a:gd name="connsiteY3" fmla="*/ 797516 h 6283916"/>
              <a:gd name="connsiteX4" fmla="*/ 6662407 w 7380037"/>
              <a:gd name="connsiteY4" fmla="*/ 577597 h 6283916"/>
              <a:gd name="connsiteX5" fmla="*/ 7380037 w 7380037"/>
              <a:gd name="connsiteY5" fmla="*/ 577597 h 6283916"/>
              <a:gd name="connsiteX6" fmla="*/ 7380037 w 7380037"/>
              <a:gd name="connsiteY6" fmla="*/ 0 h 6283916"/>
              <a:gd name="connsiteX0" fmla="*/ 0 w 1145893"/>
              <a:gd name="connsiteY0" fmla="*/ 6283916 h 6283916"/>
              <a:gd name="connsiteX1" fmla="*/ 0 w 1145893"/>
              <a:gd name="connsiteY1" fmla="*/ 797516 h 6283916"/>
              <a:gd name="connsiteX2" fmla="*/ 428263 w 1145893"/>
              <a:gd name="connsiteY2" fmla="*/ 797516 h 6283916"/>
              <a:gd name="connsiteX3" fmla="*/ 428263 w 1145893"/>
              <a:gd name="connsiteY3" fmla="*/ 577597 h 6283916"/>
              <a:gd name="connsiteX4" fmla="*/ 1145893 w 1145893"/>
              <a:gd name="connsiteY4" fmla="*/ 577597 h 6283916"/>
              <a:gd name="connsiteX5" fmla="*/ 1145893 w 1145893"/>
              <a:gd name="connsiteY5" fmla="*/ 0 h 6283916"/>
              <a:gd name="connsiteX0" fmla="*/ 0 w 1145893"/>
              <a:gd name="connsiteY0" fmla="*/ 6881883 h 6881883"/>
              <a:gd name="connsiteX1" fmla="*/ 0 w 1145893"/>
              <a:gd name="connsiteY1" fmla="*/ 797516 h 6881883"/>
              <a:gd name="connsiteX2" fmla="*/ 428263 w 1145893"/>
              <a:gd name="connsiteY2" fmla="*/ 797516 h 6881883"/>
              <a:gd name="connsiteX3" fmla="*/ 428263 w 1145893"/>
              <a:gd name="connsiteY3" fmla="*/ 577597 h 6881883"/>
              <a:gd name="connsiteX4" fmla="*/ 1145893 w 1145893"/>
              <a:gd name="connsiteY4" fmla="*/ 577597 h 6881883"/>
              <a:gd name="connsiteX5" fmla="*/ 1145893 w 1145893"/>
              <a:gd name="connsiteY5" fmla="*/ 0 h 688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893" h="6881883">
                <a:moveTo>
                  <a:pt x="0" y="6881883"/>
                </a:moveTo>
                <a:lnTo>
                  <a:pt x="0" y="797516"/>
                </a:lnTo>
                <a:lnTo>
                  <a:pt x="428263" y="797516"/>
                </a:lnTo>
                <a:lnTo>
                  <a:pt x="428263" y="577597"/>
                </a:lnTo>
                <a:lnTo>
                  <a:pt x="1145893" y="577597"/>
                </a:lnTo>
                <a:lnTo>
                  <a:pt x="1145893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C01AB6E7-D76E-0F24-BA7E-20F599C15DC6}"/>
              </a:ext>
            </a:extLst>
          </p:cNvPr>
          <p:cNvSpPr>
            <a:spLocks noGrp="1"/>
          </p:cNvSpPr>
          <p:nvPr>
            <p:ph type="body" idx="38"/>
            <p:custDataLst>
              <p:tags r:id="rId5"/>
            </p:custDataLst>
          </p:nvPr>
        </p:nvSpPr>
        <p:spPr>
          <a:xfrm>
            <a:off x="1018800" y="3363286"/>
            <a:ext cx="3517439" cy="2907440"/>
          </a:xfrm>
        </p:spPr>
        <p:txBody>
          <a:bodyPr wrap="square" lIns="0" tIns="180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C1942-E708-B225-9E77-E66CC2C93B96}"/>
              </a:ext>
            </a:extLst>
          </p:cNvPr>
          <p:cNvCxnSpPr>
            <a:cxnSpLocks/>
          </p:cNvCxnSpPr>
          <p:nvPr userDrawn="1"/>
        </p:nvCxnSpPr>
        <p:spPr>
          <a:xfrm>
            <a:off x="1018800" y="3363286"/>
            <a:ext cx="3517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1FFC77F-B7AB-6728-2408-895DFA601E0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558800" y="1016424"/>
            <a:ext cx="4046400" cy="5841575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381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6521222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98949" y="5513210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8796338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C01AB6E7-D76E-0F24-BA7E-20F599C15DC6}"/>
              </a:ext>
            </a:extLst>
          </p:cNvPr>
          <p:cNvSpPr>
            <a:spLocks noGrp="1"/>
          </p:cNvSpPr>
          <p:nvPr>
            <p:ph type="body" idx="38"/>
            <p:custDataLst>
              <p:tags r:id="rId4"/>
            </p:custDataLst>
          </p:nvPr>
        </p:nvSpPr>
        <p:spPr>
          <a:xfrm>
            <a:off x="598949" y="5923604"/>
            <a:ext cx="3517439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C1942-E708-B225-9E77-E66CC2C93B96}"/>
              </a:ext>
            </a:extLst>
          </p:cNvPr>
          <p:cNvCxnSpPr>
            <a:cxnSpLocks/>
          </p:cNvCxnSpPr>
          <p:nvPr userDrawn="1"/>
        </p:nvCxnSpPr>
        <p:spPr>
          <a:xfrm>
            <a:off x="598949" y="5905829"/>
            <a:ext cx="35172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1FFC77F-B7AB-6728-2408-895DFA601E0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99188" y="2734957"/>
            <a:ext cx="3517200" cy="2107967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B409B320-EF82-3EA9-0774-93463063E48A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5"/>
            </p:custDataLst>
          </p:nvPr>
        </p:nvSpPr>
        <p:spPr>
          <a:xfrm>
            <a:off x="4343067" y="5513210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F8AD82A8-F0C9-A339-454C-B155CB559B8D}"/>
              </a:ext>
            </a:extLst>
          </p:cNvPr>
          <p:cNvSpPr>
            <a:spLocks noGrp="1"/>
          </p:cNvSpPr>
          <p:nvPr>
            <p:ph type="body" idx="41"/>
            <p:custDataLst>
              <p:tags r:id="rId6"/>
            </p:custDataLst>
          </p:nvPr>
        </p:nvSpPr>
        <p:spPr>
          <a:xfrm>
            <a:off x="4343067" y="5923604"/>
            <a:ext cx="3517439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C5EEC2-6E6B-EBD6-748A-430218E545C9}"/>
              </a:ext>
            </a:extLst>
          </p:cNvPr>
          <p:cNvCxnSpPr>
            <a:cxnSpLocks/>
          </p:cNvCxnSpPr>
          <p:nvPr userDrawn="1"/>
        </p:nvCxnSpPr>
        <p:spPr>
          <a:xfrm>
            <a:off x="4343067" y="5905829"/>
            <a:ext cx="35172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72EB3BB3-03CD-B294-B70F-DDB08A05516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8087186" y="5513210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B1B6403F-1914-8F9A-8381-366C80E7F038}"/>
              </a:ext>
            </a:extLst>
          </p:cNvPr>
          <p:cNvSpPr>
            <a:spLocks noGrp="1"/>
          </p:cNvSpPr>
          <p:nvPr>
            <p:ph type="body" idx="43"/>
            <p:custDataLst>
              <p:tags r:id="rId8"/>
            </p:custDataLst>
          </p:nvPr>
        </p:nvSpPr>
        <p:spPr>
          <a:xfrm>
            <a:off x="8087186" y="5923604"/>
            <a:ext cx="3517439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1C2633-CF6C-67FA-087F-535ACA40E1FB}"/>
              </a:ext>
            </a:extLst>
          </p:cNvPr>
          <p:cNvCxnSpPr>
            <a:cxnSpLocks/>
          </p:cNvCxnSpPr>
          <p:nvPr userDrawn="1"/>
        </p:nvCxnSpPr>
        <p:spPr>
          <a:xfrm>
            <a:off x="8087186" y="5905829"/>
            <a:ext cx="35172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A9686E72-DD78-2413-5480-4CA6F8A3749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343067" y="2734957"/>
            <a:ext cx="3517200" cy="2107967"/>
          </a:xfrm>
        </p:spPr>
        <p:txBody>
          <a:bodyPr/>
          <a:lstStyle/>
          <a:p>
            <a:endParaRPr lang="ru-RU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EAF536BD-9588-82DE-111F-1BE17CD3C85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087186" y="2734957"/>
            <a:ext cx="3517200" cy="2107967"/>
          </a:xfrm>
        </p:spPr>
        <p:txBody>
          <a:bodyPr/>
          <a:lstStyle/>
          <a:p>
            <a:endParaRPr lang="ru-RU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A0E2C5-9B56-9513-7941-0AFF513804A3}"/>
              </a:ext>
            </a:extLst>
          </p:cNvPr>
          <p:cNvCxnSpPr>
            <a:cxnSpLocks/>
          </p:cNvCxnSpPr>
          <p:nvPr userDrawn="1"/>
        </p:nvCxnSpPr>
        <p:spPr>
          <a:xfrm>
            <a:off x="593984" y="2501277"/>
            <a:ext cx="10980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DDA0AE-0CD0-9302-FA7E-0AADF7511778}"/>
              </a:ext>
            </a:extLst>
          </p:cNvPr>
          <p:cNvCxnSpPr>
            <a:cxnSpLocks/>
          </p:cNvCxnSpPr>
          <p:nvPr userDrawn="1"/>
        </p:nvCxnSpPr>
        <p:spPr>
          <a:xfrm>
            <a:off x="587375" y="5069084"/>
            <a:ext cx="110172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956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6521222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83947" y="5513210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11388625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C01AB6E7-D76E-0F24-BA7E-20F599C15DC6}"/>
              </a:ext>
            </a:extLst>
          </p:cNvPr>
          <p:cNvSpPr>
            <a:spLocks noGrp="1"/>
          </p:cNvSpPr>
          <p:nvPr>
            <p:ph type="body" idx="38"/>
            <p:custDataLst>
              <p:tags r:id="rId4"/>
            </p:custDataLst>
          </p:nvPr>
        </p:nvSpPr>
        <p:spPr>
          <a:xfrm>
            <a:off x="583947" y="5923604"/>
            <a:ext cx="2592000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C1942-E708-B225-9E77-E66CC2C93B96}"/>
              </a:ext>
            </a:extLst>
          </p:cNvPr>
          <p:cNvCxnSpPr>
            <a:cxnSpLocks/>
          </p:cNvCxnSpPr>
          <p:nvPr userDrawn="1"/>
        </p:nvCxnSpPr>
        <p:spPr>
          <a:xfrm>
            <a:off x="583947" y="5905829"/>
            <a:ext cx="25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1FFC77F-B7AB-6728-2408-895DFA601E0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83947" y="2734957"/>
            <a:ext cx="2592000" cy="2107967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B409B320-EF82-3EA9-0774-93463063E48A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5"/>
            </p:custDataLst>
          </p:nvPr>
        </p:nvSpPr>
        <p:spPr>
          <a:xfrm>
            <a:off x="3395663" y="5513210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F8AD82A8-F0C9-A339-454C-B155CB559B8D}"/>
              </a:ext>
            </a:extLst>
          </p:cNvPr>
          <p:cNvSpPr>
            <a:spLocks noGrp="1"/>
          </p:cNvSpPr>
          <p:nvPr>
            <p:ph type="body" idx="41"/>
            <p:custDataLst>
              <p:tags r:id="rId6"/>
            </p:custDataLst>
          </p:nvPr>
        </p:nvSpPr>
        <p:spPr>
          <a:xfrm>
            <a:off x="3395663" y="5923604"/>
            <a:ext cx="2592000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C5EEC2-6E6B-EBD6-748A-430218E545C9}"/>
              </a:ext>
            </a:extLst>
          </p:cNvPr>
          <p:cNvCxnSpPr>
            <a:cxnSpLocks/>
          </p:cNvCxnSpPr>
          <p:nvPr userDrawn="1"/>
        </p:nvCxnSpPr>
        <p:spPr>
          <a:xfrm>
            <a:off x="3395663" y="5905829"/>
            <a:ext cx="25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72EB3BB3-03CD-B294-B70F-DDB08A05516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6207197" y="5513210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B1B6403F-1914-8F9A-8381-366C80E7F038}"/>
              </a:ext>
            </a:extLst>
          </p:cNvPr>
          <p:cNvSpPr>
            <a:spLocks noGrp="1"/>
          </p:cNvSpPr>
          <p:nvPr>
            <p:ph type="body" idx="43"/>
            <p:custDataLst>
              <p:tags r:id="rId8"/>
            </p:custDataLst>
          </p:nvPr>
        </p:nvSpPr>
        <p:spPr>
          <a:xfrm>
            <a:off x="6207197" y="5923604"/>
            <a:ext cx="2592000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1C2633-CF6C-67FA-087F-535ACA40E1FB}"/>
              </a:ext>
            </a:extLst>
          </p:cNvPr>
          <p:cNvCxnSpPr>
            <a:cxnSpLocks/>
          </p:cNvCxnSpPr>
          <p:nvPr userDrawn="1"/>
        </p:nvCxnSpPr>
        <p:spPr>
          <a:xfrm>
            <a:off x="6207197" y="5905829"/>
            <a:ext cx="25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A9686E72-DD78-2413-5480-4CA6F8A3749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395663" y="2734957"/>
            <a:ext cx="2592000" cy="2107967"/>
          </a:xfrm>
        </p:spPr>
        <p:txBody>
          <a:bodyPr/>
          <a:lstStyle/>
          <a:p>
            <a:endParaRPr lang="ru-RU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EAF536BD-9588-82DE-111F-1BE17CD3C85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207197" y="2734957"/>
            <a:ext cx="2592000" cy="2107967"/>
          </a:xfrm>
        </p:spPr>
        <p:txBody>
          <a:bodyPr/>
          <a:lstStyle/>
          <a:p>
            <a:endParaRPr lang="ru-RU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A0E2C5-9B56-9513-7941-0AFF513804A3}"/>
              </a:ext>
            </a:extLst>
          </p:cNvPr>
          <p:cNvCxnSpPr>
            <a:cxnSpLocks/>
          </p:cNvCxnSpPr>
          <p:nvPr userDrawn="1"/>
        </p:nvCxnSpPr>
        <p:spPr>
          <a:xfrm>
            <a:off x="593984" y="2501277"/>
            <a:ext cx="1098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DDA0AE-0CD0-9302-FA7E-0AADF7511778}"/>
              </a:ext>
            </a:extLst>
          </p:cNvPr>
          <p:cNvCxnSpPr>
            <a:cxnSpLocks/>
          </p:cNvCxnSpPr>
          <p:nvPr userDrawn="1"/>
        </p:nvCxnSpPr>
        <p:spPr>
          <a:xfrm>
            <a:off x="587375" y="5069084"/>
            <a:ext cx="11017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0AD9F92E-A2F4-D107-06E3-F745E0574A9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016055" y="2734957"/>
            <a:ext cx="2592000" cy="2107967"/>
          </a:xfrm>
        </p:spPr>
        <p:txBody>
          <a:bodyPr/>
          <a:lstStyle/>
          <a:p>
            <a:endParaRPr lang="ru-RU"/>
          </a:p>
        </p:txBody>
      </p:sp>
      <p:sp>
        <p:nvSpPr>
          <p:cNvPr id="34" name="Subtitle Placeholder">
            <a:extLst>
              <a:ext uri="{FF2B5EF4-FFF2-40B4-BE49-F238E27FC236}">
                <a16:creationId xmlns:a16="http://schemas.microsoft.com/office/drawing/2014/main" id="{A6D5F98C-D9C4-91B4-33FA-42D33CF7FB06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9"/>
            </p:custDataLst>
          </p:nvPr>
        </p:nvSpPr>
        <p:spPr>
          <a:xfrm>
            <a:off x="9016055" y="5513084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">
            <a:extLst>
              <a:ext uri="{FF2B5EF4-FFF2-40B4-BE49-F238E27FC236}">
                <a16:creationId xmlns:a16="http://schemas.microsoft.com/office/drawing/2014/main" id="{7C001481-9C44-D481-10D5-E8BAB9A13A1D}"/>
              </a:ext>
            </a:extLst>
          </p:cNvPr>
          <p:cNvSpPr>
            <a:spLocks noGrp="1"/>
          </p:cNvSpPr>
          <p:nvPr>
            <p:ph type="body" idx="48"/>
            <p:custDataLst>
              <p:tags r:id="rId10"/>
            </p:custDataLst>
          </p:nvPr>
        </p:nvSpPr>
        <p:spPr>
          <a:xfrm>
            <a:off x="9016055" y="5923478"/>
            <a:ext cx="2592000" cy="341747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5C7F9D-685F-D3B0-4F8E-3237DA800730}"/>
              </a:ext>
            </a:extLst>
          </p:cNvPr>
          <p:cNvCxnSpPr>
            <a:cxnSpLocks/>
          </p:cNvCxnSpPr>
          <p:nvPr userDrawn="1"/>
        </p:nvCxnSpPr>
        <p:spPr>
          <a:xfrm>
            <a:off x="9086394" y="5923478"/>
            <a:ext cx="25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8533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9012238" y="59277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5390D6-E9B2-6B49-7D80-CA9904A0B91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99380" y="1325295"/>
            <a:ext cx="3517008" cy="7848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5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  <a:endParaRPr lang="ru-RU" dirty="0"/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C3DDA591-7ED1-9207-18C8-18045D6F617B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99380" y="5722085"/>
            <a:ext cx="3301563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9DE6D78E-F483-3712-1AF7-1982B3D97EC2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>
          <a:xfrm>
            <a:off x="599380" y="6021836"/>
            <a:ext cx="3301563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Subtitle Placeholder">
            <a:extLst>
              <a:ext uri="{FF2B5EF4-FFF2-40B4-BE49-F238E27FC236}">
                <a16:creationId xmlns:a16="http://schemas.microsoft.com/office/drawing/2014/main" id="{5F6C23DD-17CA-53B6-0248-DC34867E147B}"/>
              </a:ext>
            </a:extLst>
          </p:cNvPr>
          <p:cNvSpPr>
            <a:spLocks noGrp="1"/>
          </p:cNvSpPr>
          <p:nvPr>
            <p:ph type="body" idx="28" hasCustomPrompt="1"/>
            <p:custDataLst>
              <p:tags r:id="rId5"/>
            </p:custDataLst>
          </p:nvPr>
        </p:nvSpPr>
        <p:spPr>
          <a:xfrm>
            <a:off x="4336098" y="5722085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59A8A7BB-4B8D-8A7D-9AD5-2CFAE6ABB058}"/>
              </a:ext>
            </a:extLst>
          </p:cNvPr>
          <p:cNvSpPr>
            <a:spLocks noGrp="1"/>
          </p:cNvSpPr>
          <p:nvPr>
            <p:ph type="body" idx="29"/>
            <p:custDataLst>
              <p:tags r:id="rId6"/>
            </p:custDataLst>
          </p:nvPr>
        </p:nvSpPr>
        <p:spPr>
          <a:xfrm>
            <a:off x="4336098" y="6021836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5" name="Subtitle Placeholder">
            <a:extLst>
              <a:ext uri="{FF2B5EF4-FFF2-40B4-BE49-F238E27FC236}">
                <a16:creationId xmlns:a16="http://schemas.microsoft.com/office/drawing/2014/main" id="{F3D60835-3236-E22A-B6FA-8297692D62FD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7"/>
            </p:custDataLst>
          </p:nvPr>
        </p:nvSpPr>
        <p:spPr>
          <a:xfrm>
            <a:off x="6835358" y="5722085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14654A4F-F6AB-DB9B-7039-D02D1AD39CC5}"/>
              </a:ext>
            </a:extLst>
          </p:cNvPr>
          <p:cNvSpPr>
            <a:spLocks noGrp="1"/>
          </p:cNvSpPr>
          <p:nvPr>
            <p:ph type="body" idx="31"/>
            <p:custDataLst>
              <p:tags r:id="rId8"/>
            </p:custDataLst>
          </p:nvPr>
        </p:nvSpPr>
        <p:spPr>
          <a:xfrm>
            <a:off x="6835358" y="6021836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222E9A5E-DCD9-2CE8-9A91-F104AF3C41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9380" y="2199190"/>
            <a:ext cx="3505457" cy="32451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5CF4844-FDE2-0F1D-69BD-1C88445F37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336098" y="3956942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397314A-CB90-0A7C-367D-EA66ABD9CB1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835358" y="3956942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1" name="Subtitle Placeholder">
            <a:extLst>
              <a:ext uri="{FF2B5EF4-FFF2-40B4-BE49-F238E27FC236}">
                <a16:creationId xmlns:a16="http://schemas.microsoft.com/office/drawing/2014/main" id="{702427AB-E201-0A11-1B14-E204C4092608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9"/>
            </p:custDataLst>
          </p:nvPr>
        </p:nvSpPr>
        <p:spPr>
          <a:xfrm>
            <a:off x="9335669" y="5722085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">
            <a:extLst>
              <a:ext uri="{FF2B5EF4-FFF2-40B4-BE49-F238E27FC236}">
                <a16:creationId xmlns:a16="http://schemas.microsoft.com/office/drawing/2014/main" id="{5FD8B02C-91DA-AED5-2AF1-28B663A905ED}"/>
              </a:ext>
            </a:extLst>
          </p:cNvPr>
          <p:cNvSpPr>
            <a:spLocks noGrp="1"/>
          </p:cNvSpPr>
          <p:nvPr>
            <p:ph type="body" idx="35"/>
            <p:custDataLst>
              <p:tags r:id="rId10"/>
            </p:custDataLst>
          </p:nvPr>
        </p:nvSpPr>
        <p:spPr>
          <a:xfrm>
            <a:off x="9335669" y="6021836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0AF01A8E-C1AC-B92D-5021-D98C0174A18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334619" y="3956942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4" name="Subtitle Placeholder">
            <a:extLst>
              <a:ext uri="{FF2B5EF4-FFF2-40B4-BE49-F238E27FC236}">
                <a16:creationId xmlns:a16="http://schemas.microsoft.com/office/drawing/2014/main" id="{553E944B-E09F-BB47-756B-BF76748B77EB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1"/>
            </p:custDataLst>
          </p:nvPr>
        </p:nvSpPr>
        <p:spPr>
          <a:xfrm>
            <a:off x="4351338" y="3079008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">
            <a:extLst>
              <a:ext uri="{FF2B5EF4-FFF2-40B4-BE49-F238E27FC236}">
                <a16:creationId xmlns:a16="http://schemas.microsoft.com/office/drawing/2014/main" id="{138BD1C4-29E7-8932-6F75-71A3C6C5121F}"/>
              </a:ext>
            </a:extLst>
          </p:cNvPr>
          <p:cNvSpPr>
            <a:spLocks noGrp="1"/>
          </p:cNvSpPr>
          <p:nvPr>
            <p:ph type="body" idx="38"/>
            <p:custDataLst>
              <p:tags r:id="rId12"/>
            </p:custDataLst>
          </p:nvPr>
        </p:nvSpPr>
        <p:spPr>
          <a:xfrm>
            <a:off x="4351338" y="3378759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2A1303DC-88E7-5ECD-9529-D5B20E703FD6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3"/>
            </p:custDataLst>
          </p:nvPr>
        </p:nvSpPr>
        <p:spPr>
          <a:xfrm>
            <a:off x="6850598" y="3079008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">
            <a:extLst>
              <a:ext uri="{FF2B5EF4-FFF2-40B4-BE49-F238E27FC236}">
                <a16:creationId xmlns:a16="http://schemas.microsoft.com/office/drawing/2014/main" id="{DFC5B12A-3FAA-25A0-0E89-4F019D81BBD8}"/>
              </a:ext>
            </a:extLst>
          </p:cNvPr>
          <p:cNvSpPr>
            <a:spLocks noGrp="1"/>
          </p:cNvSpPr>
          <p:nvPr>
            <p:ph type="body" idx="40"/>
            <p:custDataLst>
              <p:tags r:id="rId14"/>
            </p:custDataLst>
          </p:nvPr>
        </p:nvSpPr>
        <p:spPr>
          <a:xfrm>
            <a:off x="6850598" y="3378759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19EC395C-B19B-8CD9-FFCD-87B800CAC4E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51338" y="1313865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12E4D4E-8A17-3E6F-8B2C-611DFB44952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850598" y="1313865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0" name="Subtitle Placeholder">
            <a:extLst>
              <a:ext uri="{FF2B5EF4-FFF2-40B4-BE49-F238E27FC236}">
                <a16:creationId xmlns:a16="http://schemas.microsoft.com/office/drawing/2014/main" id="{3BBC8644-1796-5698-FC11-7073EAB45D37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5"/>
            </p:custDataLst>
          </p:nvPr>
        </p:nvSpPr>
        <p:spPr>
          <a:xfrm>
            <a:off x="9350909" y="3079008"/>
            <a:ext cx="2268000" cy="276999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">
            <a:extLst>
              <a:ext uri="{FF2B5EF4-FFF2-40B4-BE49-F238E27FC236}">
                <a16:creationId xmlns:a16="http://schemas.microsoft.com/office/drawing/2014/main" id="{474B6501-51C7-195B-3236-B0E748568CD4}"/>
              </a:ext>
            </a:extLst>
          </p:cNvPr>
          <p:cNvSpPr>
            <a:spLocks noGrp="1"/>
          </p:cNvSpPr>
          <p:nvPr>
            <p:ph type="body" idx="44"/>
            <p:custDataLst>
              <p:tags r:id="rId16"/>
            </p:custDataLst>
          </p:nvPr>
        </p:nvSpPr>
        <p:spPr>
          <a:xfrm>
            <a:off x="9350909" y="3378759"/>
            <a:ext cx="2268000" cy="262567"/>
          </a:xfrm>
        </p:spPr>
        <p:txBody>
          <a:bodyPr lIns="0" tIns="36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3B430CD3-26C5-4CCB-99A5-8999413C28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349859" y="1313865"/>
            <a:ext cx="2268000" cy="14874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100B34-98D0-DE76-A02D-1E215C2627AD}"/>
              </a:ext>
            </a:extLst>
          </p:cNvPr>
          <p:cNvSpPr/>
          <p:nvPr userDrawn="1"/>
        </p:nvSpPr>
        <p:spPr>
          <a:xfrm rot="10800000">
            <a:off x="11003280" y="0"/>
            <a:ext cx="1173480" cy="1051560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  <a:gd name="connsiteX0" fmla="*/ 0 w 2371344"/>
              <a:gd name="connsiteY0" fmla="*/ 0 h 1780032"/>
              <a:gd name="connsiteX1" fmla="*/ 603504 w 2371344"/>
              <a:gd name="connsiteY1" fmla="*/ 0 h 1780032"/>
              <a:gd name="connsiteX2" fmla="*/ 603504 w 2371344"/>
              <a:gd name="connsiteY2" fmla="*/ 591312 h 1780032"/>
              <a:gd name="connsiteX3" fmla="*/ 1188720 w 2371344"/>
              <a:gd name="connsiteY3" fmla="*/ 591312 h 1780032"/>
              <a:gd name="connsiteX4" fmla="*/ 1188720 w 2371344"/>
              <a:gd name="connsiteY4" fmla="*/ 1188720 h 1780032"/>
              <a:gd name="connsiteX5" fmla="*/ 1767840 w 2371344"/>
              <a:gd name="connsiteY5" fmla="*/ 1188720 h 1780032"/>
              <a:gd name="connsiteX6" fmla="*/ 1767840 w 2371344"/>
              <a:gd name="connsiteY6" fmla="*/ 1780032 h 1780032"/>
              <a:gd name="connsiteX7" fmla="*/ 2371344 w 2371344"/>
              <a:gd name="connsiteY7" fmla="*/ 1780032 h 1780032"/>
              <a:gd name="connsiteX0" fmla="*/ 0 w 1767840"/>
              <a:gd name="connsiteY0" fmla="*/ 0 h 1780032"/>
              <a:gd name="connsiteX1" fmla="*/ 603504 w 1767840"/>
              <a:gd name="connsiteY1" fmla="*/ 0 h 1780032"/>
              <a:gd name="connsiteX2" fmla="*/ 603504 w 1767840"/>
              <a:gd name="connsiteY2" fmla="*/ 591312 h 1780032"/>
              <a:gd name="connsiteX3" fmla="*/ 1188720 w 1767840"/>
              <a:gd name="connsiteY3" fmla="*/ 591312 h 1780032"/>
              <a:gd name="connsiteX4" fmla="*/ 1188720 w 1767840"/>
              <a:gd name="connsiteY4" fmla="*/ 1188720 h 1780032"/>
              <a:gd name="connsiteX5" fmla="*/ 1767840 w 1767840"/>
              <a:gd name="connsiteY5" fmla="*/ 1188720 h 1780032"/>
              <a:gd name="connsiteX6" fmla="*/ 1767840 w 1767840"/>
              <a:gd name="connsiteY6" fmla="*/ 1780032 h 1780032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813749"/>
              <a:gd name="connsiteY0" fmla="*/ 0 h 1200936"/>
              <a:gd name="connsiteX1" fmla="*/ 603504 w 1813749"/>
              <a:gd name="connsiteY1" fmla="*/ 0 h 1200936"/>
              <a:gd name="connsiteX2" fmla="*/ 603504 w 1813749"/>
              <a:gd name="connsiteY2" fmla="*/ 591312 h 1200936"/>
              <a:gd name="connsiteX3" fmla="*/ 1188720 w 1813749"/>
              <a:gd name="connsiteY3" fmla="*/ 591312 h 1200936"/>
              <a:gd name="connsiteX4" fmla="*/ 1188720 w 1813749"/>
              <a:gd name="connsiteY4" fmla="*/ 1188720 h 1200936"/>
              <a:gd name="connsiteX5" fmla="*/ 1767840 w 1813749"/>
              <a:gd name="connsiteY5" fmla="*/ 1188720 h 1200936"/>
              <a:gd name="connsiteX6" fmla="*/ 1777930 w 1813749"/>
              <a:gd name="connsiteY6" fmla="*/ 1200936 h 1200936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188720"/>
              <a:gd name="connsiteY0" fmla="*/ 0 h 1188720"/>
              <a:gd name="connsiteX1" fmla="*/ 603504 w 1188720"/>
              <a:gd name="connsiteY1" fmla="*/ 0 h 1188720"/>
              <a:gd name="connsiteX2" fmla="*/ 603504 w 1188720"/>
              <a:gd name="connsiteY2" fmla="*/ 591312 h 1188720"/>
              <a:gd name="connsiteX3" fmla="*/ 1188720 w 1188720"/>
              <a:gd name="connsiteY3" fmla="*/ 591312 h 1188720"/>
              <a:gd name="connsiteX4" fmla="*/ 1188720 w 1188720"/>
              <a:gd name="connsiteY4" fmla="*/ 1188720 h 1188720"/>
              <a:gd name="connsiteX0" fmla="*/ 0 w 1188720"/>
              <a:gd name="connsiteY0" fmla="*/ 0 h 1188720"/>
              <a:gd name="connsiteX1" fmla="*/ 603504 w 1188720"/>
              <a:gd name="connsiteY1" fmla="*/ 137160 h 1188720"/>
              <a:gd name="connsiteX2" fmla="*/ 603504 w 1188720"/>
              <a:gd name="connsiteY2" fmla="*/ 591312 h 1188720"/>
              <a:gd name="connsiteX3" fmla="*/ 1188720 w 1188720"/>
              <a:gd name="connsiteY3" fmla="*/ 591312 h 1188720"/>
              <a:gd name="connsiteX4" fmla="*/ 1188720 w 1188720"/>
              <a:gd name="connsiteY4" fmla="*/ 1188720 h 1188720"/>
              <a:gd name="connsiteX0" fmla="*/ 0 w 1173480"/>
              <a:gd name="connsiteY0" fmla="*/ 0 h 1066800"/>
              <a:gd name="connsiteX1" fmla="*/ 588264 w 1173480"/>
              <a:gd name="connsiteY1" fmla="*/ 15240 h 1066800"/>
              <a:gd name="connsiteX2" fmla="*/ 588264 w 1173480"/>
              <a:gd name="connsiteY2" fmla="*/ 469392 h 1066800"/>
              <a:gd name="connsiteX3" fmla="*/ 1173480 w 1173480"/>
              <a:gd name="connsiteY3" fmla="*/ 469392 h 1066800"/>
              <a:gd name="connsiteX4" fmla="*/ 1173480 w 1173480"/>
              <a:gd name="connsiteY4" fmla="*/ 1066800 h 1066800"/>
              <a:gd name="connsiteX0" fmla="*/ 0 w 1173480"/>
              <a:gd name="connsiteY0" fmla="*/ 0 h 1051560"/>
              <a:gd name="connsiteX1" fmla="*/ 588264 w 1173480"/>
              <a:gd name="connsiteY1" fmla="*/ 0 h 1051560"/>
              <a:gd name="connsiteX2" fmla="*/ 588264 w 1173480"/>
              <a:gd name="connsiteY2" fmla="*/ 454152 h 1051560"/>
              <a:gd name="connsiteX3" fmla="*/ 1173480 w 1173480"/>
              <a:gd name="connsiteY3" fmla="*/ 454152 h 1051560"/>
              <a:gd name="connsiteX4" fmla="*/ 1173480 w 1173480"/>
              <a:gd name="connsiteY4" fmla="*/ 1051560 h 105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480" h="1051560">
                <a:moveTo>
                  <a:pt x="0" y="0"/>
                </a:moveTo>
                <a:lnTo>
                  <a:pt x="588264" y="0"/>
                </a:lnTo>
                <a:lnTo>
                  <a:pt x="588264" y="454152"/>
                </a:lnTo>
                <a:lnTo>
                  <a:pt x="1173480" y="454152"/>
                </a:lnTo>
                <a:lnTo>
                  <a:pt x="1173480" y="105156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158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057767-97EC-55C6-2070-6BDB6235AA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4" y="2555140"/>
            <a:ext cx="11012977" cy="0"/>
          </a:xfrm>
          <a:prstGeom prst="line">
            <a:avLst/>
          </a:prstGeom>
          <a:ln w="12700">
            <a:solidFill>
              <a:schemeClr val="accent1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DC7CB24-666B-012D-90FB-5F2834CE31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019375" y="2806203"/>
            <a:ext cx="10585204" cy="3461207"/>
          </a:xfrm>
        </p:spPr>
        <p:txBody>
          <a:bodyPr lIns="0" tIns="0" rIns="0" bIns="0" anchor="t" anchorCtr="0"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330A6-E3B3-CFFF-01E3-03C81B855A8B}"/>
              </a:ext>
            </a:extLst>
          </p:cNvPr>
          <p:cNvSpPr/>
          <p:nvPr userDrawn="1"/>
        </p:nvSpPr>
        <p:spPr>
          <a:xfrm>
            <a:off x="587375" y="6057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29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AF0D-C882-A2E6-7C8B-F076A987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14239-ED46-0275-5DE0-FF3E27D6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91544-53A8-4404-B5B9-67C10CD6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7A5E-3187-1D00-1C64-A9439A61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53043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A80A4C-47D5-4435-4F7C-8B9B824D384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3522403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4810694" y="2250723"/>
            <a:ext cx="5232230" cy="1107996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">
            <a:extLst>
              <a:ext uri="{FF2B5EF4-FFF2-40B4-BE49-F238E27FC236}">
                <a16:creationId xmlns:a16="http://schemas.microsoft.com/office/drawing/2014/main" id="{7C001481-9C44-D481-10D5-E8BAB9A13A1D}"/>
              </a:ext>
            </a:extLst>
          </p:cNvPr>
          <p:cNvSpPr>
            <a:spLocks noGrp="1"/>
          </p:cNvSpPr>
          <p:nvPr>
            <p:ph type="body" idx="48"/>
            <p:custDataLst>
              <p:tags r:id="rId4"/>
            </p:custDataLst>
          </p:nvPr>
        </p:nvSpPr>
        <p:spPr>
          <a:xfrm>
            <a:off x="4810694" y="3817750"/>
            <a:ext cx="5232230" cy="2227085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AD7D51-AD9B-EE9C-7E95-179D1DAB5BE9}"/>
              </a:ext>
            </a:extLst>
          </p:cNvPr>
          <p:cNvCxnSpPr>
            <a:cxnSpLocks/>
          </p:cNvCxnSpPr>
          <p:nvPr userDrawn="1"/>
        </p:nvCxnSpPr>
        <p:spPr>
          <a:xfrm>
            <a:off x="4807449" y="3582985"/>
            <a:ext cx="52328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C57957-AF2D-7641-DE4B-B29E024E4AD6}"/>
              </a:ext>
            </a:extLst>
          </p:cNvPr>
          <p:cNvCxnSpPr>
            <a:cxnSpLocks/>
          </p:cNvCxnSpPr>
          <p:nvPr userDrawn="1"/>
        </p:nvCxnSpPr>
        <p:spPr>
          <a:xfrm>
            <a:off x="4807449" y="6270996"/>
            <a:ext cx="5232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FB8E02B-F2EF-A517-D081-09F6E087B402}"/>
              </a:ext>
            </a:extLst>
          </p:cNvPr>
          <p:cNvSpPr/>
          <p:nvPr userDrawn="1"/>
        </p:nvSpPr>
        <p:spPr>
          <a:xfrm>
            <a:off x="9992124" y="181593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766431C-6568-0D85-9037-CD177B9E0E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9721"/>
          <a:stretch>
            <a:fillRect/>
          </a:stretch>
        </p:blipFill>
        <p:spPr>
          <a:xfrm>
            <a:off x="10547237" y="5336653"/>
            <a:ext cx="1168180" cy="152134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D46B11D-44E7-EA7A-C593-B9B9FC65940B}"/>
              </a:ext>
            </a:extLst>
          </p:cNvPr>
          <p:cNvSpPr/>
          <p:nvPr userDrawn="1"/>
        </p:nvSpPr>
        <p:spPr>
          <a:xfrm rot="10800000">
            <a:off x="11003280" y="0"/>
            <a:ext cx="1188720" cy="1188720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  <a:gd name="connsiteX0" fmla="*/ 0 w 2371344"/>
              <a:gd name="connsiteY0" fmla="*/ 0 h 1780032"/>
              <a:gd name="connsiteX1" fmla="*/ 603504 w 2371344"/>
              <a:gd name="connsiteY1" fmla="*/ 0 h 1780032"/>
              <a:gd name="connsiteX2" fmla="*/ 603504 w 2371344"/>
              <a:gd name="connsiteY2" fmla="*/ 591312 h 1780032"/>
              <a:gd name="connsiteX3" fmla="*/ 1188720 w 2371344"/>
              <a:gd name="connsiteY3" fmla="*/ 591312 h 1780032"/>
              <a:gd name="connsiteX4" fmla="*/ 1188720 w 2371344"/>
              <a:gd name="connsiteY4" fmla="*/ 1188720 h 1780032"/>
              <a:gd name="connsiteX5" fmla="*/ 1767840 w 2371344"/>
              <a:gd name="connsiteY5" fmla="*/ 1188720 h 1780032"/>
              <a:gd name="connsiteX6" fmla="*/ 1767840 w 2371344"/>
              <a:gd name="connsiteY6" fmla="*/ 1780032 h 1780032"/>
              <a:gd name="connsiteX7" fmla="*/ 2371344 w 2371344"/>
              <a:gd name="connsiteY7" fmla="*/ 1780032 h 1780032"/>
              <a:gd name="connsiteX0" fmla="*/ 0 w 1767840"/>
              <a:gd name="connsiteY0" fmla="*/ 0 h 1780032"/>
              <a:gd name="connsiteX1" fmla="*/ 603504 w 1767840"/>
              <a:gd name="connsiteY1" fmla="*/ 0 h 1780032"/>
              <a:gd name="connsiteX2" fmla="*/ 603504 w 1767840"/>
              <a:gd name="connsiteY2" fmla="*/ 591312 h 1780032"/>
              <a:gd name="connsiteX3" fmla="*/ 1188720 w 1767840"/>
              <a:gd name="connsiteY3" fmla="*/ 591312 h 1780032"/>
              <a:gd name="connsiteX4" fmla="*/ 1188720 w 1767840"/>
              <a:gd name="connsiteY4" fmla="*/ 1188720 h 1780032"/>
              <a:gd name="connsiteX5" fmla="*/ 1767840 w 1767840"/>
              <a:gd name="connsiteY5" fmla="*/ 1188720 h 1780032"/>
              <a:gd name="connsiteX6" fmla="*/ 1767840 w 1767840"/>
              <a:gd name="connsiteY6" fmla="*/ 1780032 h 1780032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813749"/>
              <a:gd name="connsiteY0" fmla="*/ 0 h 1200936"/>
              <a:gd name="connsiteX1" fmla="*/ 603504 w 1813749"/>
              <a:gd name="connsiteY1" fmla="*/ 0 h 1200936"/>
              <a:gd name="connsiteX2" fmla="*/ 603504 w 1813749"/>
              <a:gd name="connsiteY2" fmla="*/ 591312 h 1200936"/>
              <a:gd name="connsiteX3" fmla="*/ 1188720 w 1813749"/>
              <a:gd name="connsiteY3" fmla="*/ 591312 h 1200936"/>
              <a:gd name="connsiteX4" fmla="*/ 1188720 w 1813749"/>
              <a:gd name="connsiteY4" fmla="*/ 1188720 h 1200936"/>
              <a:gd name="connsiteX5" fmla="*/ 1767840 w 1813749"/>
              <a:gd name="connsiteY5" fmla="*/ 1188720 h 1200936"/>
              <a:gd name="connsiteX6" fmla="*/ 1777930 w 1813749"/>
              <a:gd name="connsiteY6" fmla="*/ 1200936 h 1200936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188720"/>
              <a:gd name="connsiteY0" fmla="*/ 0 h 1188720"/>
              <a:gd name="connsiteX1" fmla="*/ 603504 w 1188720"/>
              <a:gd name="connsiteY1" fmla="*/ 0 h 1188720"/>
              <a:gd name="connsiteX2" fmla="*/ 603504 w 1188720"/>
              <a:gd name="connsiteY2" fmla="*/ 591312 h 1188720"/>
              <a:gd name="connsiteX3" fmla="*/ 1188720 w 1188720"/>
              <a:gd name="connsiteY3" fmla="*/ 591312 h 1188720"/>
              <a:gd name="connsiteX4" fmla="*/ 1188720 w 1188720"/>
              <a:gd name="connsiteY4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603504" y="0"/>
                </a:lnTo>
                <a:lnTo>
                  <a:pt x="603504" y="591312"/>
                </a:lnTo>
                <a:lnTo>
                  <a:pt x="1188720" y="591312"/>
                </a:lnTo>
                <a:lnTo>
                  <a:pt x="1188720" y="118872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2039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012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330A6-E3B3-CFFF-01E3-03C81B855A8B}"/>
              </a:ext>
            </a:extLst>
          </p:cNvPr>
          <p:cNvSpPr/>
          <p:nvPr userDrawn="1"/>
        </p:nvSpPr>
        <p:spPr>
          <a:xfrm>
            <a:off x="587375" y="6057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91C5C7-6B42-D61F-33F7-4CC053C20FBC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988050" y="4684449"/>
            <a:ext cx="2592389" cy="15876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51C53-D4A7-2157-6058-1BCED69837F7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9012109" y="4684448"/>
            <a:ext cx="2592000" cy="15876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5" name="Subtitle Placeholder 2">
            <a:extLst>
              <a:ext uri="{FF2B5EF4-FFF2-40B4-BE49-F238E27FC236}">
                <a16:creationId xmlns:a16="http://schemas.microsoft.com/office/drawing/2014/main" id="{25B671AC-9A3A-F684-3974-5BE88A998B45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988050" y="4399542"/>
            <a:ext cx="2592389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Subtitle Placeholder 3">
            <a:extLst>
              <a:ext uri="{FF2B5EF4-FFF2-40B4-BE49-F238E27FC236}">
                <a16:creationId xmlns:a16="http://schemas.microsoft.com/office/drawing/2014/main" id="{8164F585-CC2F-B223-0F80-DDFD5A1DC522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9012625" y="4399542"/>
            <a:ext cx="2592000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F773ECE-D7E5-A376-8390-5F93F341D51F}"/>
              </a:ext>
            </a:extLst>
          </p:cNvPr>
          <p:cNvSpPr>
            <a:spLocks noGrp="1"/>
          </p:cNvSpPr>
          <p:nvPr>
            <p:ph type="body" idx="37"/>
            <p:custDataLst>
              <p:tags r:id="rId7"/>
            </p:custDataLst>
          </p:nvPr>
        </p:nvSpPr>
        <p:spPr>
          <a:xfrm>
            <a:off x="2963475" y="4684449"/>
            <a:ext cx="2592389" cy="1588242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Subtitle Placeholder 1">
            <a:extLst>
              <a:ext uri="{FF2B5EF4-FFF2-40B4-BE49-F238E27FC236}">
                <a16:creationId xmlns:a16="http://schemas.microsoft.com/office/drawing/2014/main" id="{6ED76988-9054-E7DA-CA00-04E821D961EB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8"/>
            </p:custDataLst>
          </p:nvPr>
        </p:nvSpPr>
        <p:spPr>
          <a:xfrm>
            <a:off x="2963475" y="4399542"/>
            <a:ext cx="2592389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Large Number Placeholder">
            <a:extLst>
              <a:ext uri="{FF2B5EF4-FFF2-40B4-BE49-F238E27FC236}">
                <a16:creationId xmlns:a16="http://schemas.microsoft.com/office/drawing/2014/main" id="{8125C7D6-DEE4-C329-A572-2E15CCA7F4E9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9"/>
            </p:custDataLst>
          </p:nvPr>
        </p:nvSpPr>
        <p:spPr>
          <a:xfrm>
            <a:off x="2963864" y="2983324"/>
            <a:ext cx="2592000" cy="769441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1" name="Medium Number Placeholder">
            <a:extLst>
              <a:ext uri="{FF2B5EF4-FFF2-40B4-BE49-F238E27FC236}">
                <a16:creationId xmlns:a16="http://schemas.microsoft.com/office/drawing/2014/main" id="{D04D103E-9682-40F0-C7C6-AF09B1737505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0"/>
            </p:custDataLst>
          </p:nvPr>
        </p:nvSpPr>
        <p:spPr>
          <a:xfrm>
            <a:off x="5988439" y="3060268"/>
            <a:ext cx="2592000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2" name="Small Number Placeholder">
            <a:extLst>
              <a:ext uri="{FF2B5EF4-FFF2-40B4-BE49-F238E27FC236}">
                <a16:creationId xmlns:a16="http://schemas.microsoft.com/office/drawing/2014/main" id="{5BF8FF93-4201-BDEC-6137-EEE9E7AE2FB1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1"/>
            </p:custDataLst>
          </p:nvPr>
        </p:nvSpPr>
        <p:spPr>
          <a:xfrm>
            <a:off x="9012625" y="3137212"/>
            <a:ext cx="2592000" cy="461665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736F12-D36D-C43E-E855-5D074FBDA124}"/>
              </a:ext>
            </a:extLst>
          </p:cNvPr>
          <p:cNvCxnSpPr>
            <a:cxnSpLocks/>
          </p:cNvCxnSpPr>
          <p:nvPr userDrawn="1"/>
        </p:nvCxnSpPr>
        <p:spPr>
          <a:xfrm>
            <a:off x="2963864" y="2750858"/>
            <a:ext cx="864076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266DA3-BCB1-E43B-092B-368AC03AFD65}"/>
              </a:ext>
            </a:extLst>
          </p:cNvPr>
          <p:cNvCxnSpPr>
            <a:cxnSpLocks/>
          </p:cNvCxnSpPr>
          <p:nvPr userDrawn="1"/>
        </p:nvCxnSpPr>
        <p:spPr>
          <a:xfrm>
            <a:off x="2963864" y="3985230"/>
            <a:ext cx="8640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574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012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330A6-E3B3-CFFF-01E3-03C81B855A8B}"/>
              </a:ext>
            </a:extLst>
          </p:cNvPr>
          <p:cNvSpPr/>
          <p:nvPr userDrawn="1"/>
        </p:nvSpPr>
        <p:spPr>
          <a:xfrm>
            <a:off x="11387949" y="56630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91C5C7-6B42-D61F-33F7-4CC053C20FBC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6203949" y="4046725"/>
            <a:ext cx="5400000" cy="8388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0A51C53-D4A7-2157-6058-1BCED69837F7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6203950" y="5434668"/>
            <a:ext cx="5400000" cy="8388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5" name="Subtitle Placeholder 1">
            <a:extLst>
              <a:ext uri="{FF2B5EF4-FFF2-40B4-BE49-F238E27FC236}">
                <a16:creationId xmlns:a16="http://schemas.microsoft.com/office/drawing/2014/main" id="{25B671AC-9A3A-F684-3974-5BE88A998B45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6203949" y="3761818"/>
            <a:ext cx="5400000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Subtitle Placeholder 1">
            <a:extLst>
              <a:ext uri="{FF2B5EF4-FFF2-40B4-BE49-F238E27FC236}">
                <a16:creationId xmlns:a16="http://schemas.microsoft.com/office/drawing/2014/main" id="{8164F585-CC2F-B223-0F80-DDFD5A1DC522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6203950" y="5149762"/>
            <a:ext cx="5400000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F773ECE-D7E5-A376-8390-5F93F341D51F}"/>
              </a:ext>
            </a:extLst>
          </p:cNvPr>
          <p:cNvSpPr>
            <a:spLocks noGrp="1"/>
          </p:cNvSpPr>
          <p:nvPr>
            <p:ph type="body" idx="37"/>
            <p:custDataLst>
              <p:tags r:id="rId7"/>
            </p:custDataLst>
          </p:nvPr>
        </p:nvSpPr>
        <p:spPr>
          <a:xfrm>
            <a:off x="6203950" y="2663966"/>
            <a:ext cx="5400675" cy="840345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Subtitle Placeholder 3">
            <a:extLst>
              <a:ext uri="{FF2B5EF4-FFF2-40B4-BE49-F238E27FC236}">
                <a16:creationId xmlns:a16="http://schemas.microsoft.com/office/drawing/2014/main" id="{6ED76988-9054-E7DA-CA00-04E821D961EB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8"/>
            </p:custDataLst>
          </p:nvPr>
        </p:nvSpPr>
        <p:spPr>
          <a:xfrm>
            <a:off x="6203949" y="2379059"/>
            <a:ext cx="5400000" cy="276999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9" name="Large Number Placeholder">
            <a:extLst>
              <a:ext uri="{FF2B5EF4-FFF2-40B4-BE49-F238E27FC236}">
                <a16:creationId xmlns:a16="http://schemas.microsoft.com/office/drawing/2014/main" id="{8125C7D6-DEE4-C329-A572-2E15CCA7F4E9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9"/>
            </p:custDataLst>
          </p:nvPr>
        </p:nvSpPr>
        <p:spPr>
          <a:xfrm>
            <a:off x="1800071" y="2405368"/>
            <a:ext cx="2592000" cy="769441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48300951-E3E2-DABB-6A37-291F8423BB37}"/>
              </a:ext>
            </a:extLst>
          </p:cNvPr>
          <p:cNvSpPr/>
          <p:nvPr userDrawn="1"/>
        </p:nvSpPr>
        <p:spPr>
          <a:xfrm rot="10800000">
            <a:off x="593984" y="2315655"/>
            <a:ext cx="5004175" cy="3986203"/>
          </a:xfrm>
          <a:prstGeom prst="triangl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37D0673-7B56-2FE7-E4BE-06E4B0175ADA}"/>
              </a:ext>
            </a:extLst>
          </p:cNvPr>
          <p:cNvSpPr/>
          <p:nvPr userDrawn="1"/>
        </p:nvSpPr>
        <p:spPr>
          <a:xfrm>
            <a:off x="5179695" y="2511725"/>
            <a:ext cx="809625" cy="468630"/>
          </a:xfrm>
          <a:custGeom>
            <a:avLst/>
            <a:gdLst>
              <a:gd name="connsiteX0" fmla="*/ 777240 w 777240"/>
              <a:gd name="connsiteY0" fmla="*/ 0 h 144780"/>
              <a:gd name="connsiteX1" fmla="*/ 396240 w 777240"/>
              <a:gd name="connsiteY1" fmla="*/ 0 h 144780"/>
              <a:gd name="connsiteX2" fmla="*/ 396240 w 777240"/>
              <a:gd name="connsiteY2" fmla="*/ 144780 h 144780"/>
              <a:gd name="connsiteX3" fmla="*/ 0 w 777240"/>
              <a:gd name="connsiteY3" fmla="*/ 144780 h 144780"/>
              <a:gd name="connsiteX0" fmla="*/ 771525 w 771525"/>
              <a:gd name="connsiteY0" fmla="*/ 0 h 146685"/>
              <a:gd name="connsiteX1" fmla="*/ 390525 w 771525"/>
              <a:gd name="connsiteY1" fmla="*/ 0 h 146685"/>
              <a:gd name="connsiteX2" fmla="*/ 390525 w 771525"/>
              <a:gd name="connsiteY2" fmla="*/ 144780 h 146685"/>
              <a:gd name="connsiteX3" fmla="*/ 0 w 771525"/>
              <a:gd name="connsiteY3" fmla="*/ 146685 h 146685"/>
              <a:gd name="connsiteX0" fmla="*/ 607695 w 607695"/>
              <a:gd name="connsiteY0" fmla="*/ 0 h 144780"/>
              <a:gd name="connsiteX1" fmla="*/ 226695 w 607695"/>
              <a:gd name="connsiteY1" fmla="*/ 0 h 144780"/>
              <a:gd name="connsiteX2" fmla="*/ 226695 w 607695"/>
              <a:gd name="connsiteY2" fmla="*/ 144780 h 144780"/>
              <a:gd name="connsiteX3" fmla="*/ 0 w 607695"/>
              <a:gd name="connsiteY3" fmla="*/ 144780 h 144780"/>
              <a:gd name="connsiteX0" fmla="*/ 607695 w 607695"/>
              <a:gd name="connsiteY0" fmla="*/ 0 h 468630"/>
              <a:gd name="connsiteX1" fmla="*/ 226695 w 607695"/>
              <a:gd name="connsiteY1" fmla="*/ 0 h 468630"/>
              <a:gd name="connsiteX2" fmla="*/ 232410 w 607695"/>
              <a:gd name="connsiteY2" fmla="*/ 468630 h 468630"/>
              <a:gd name="connsiteX3" fmla="*/ 0 w 607695"/>
              <a:gd name="connsiteY3" fmla="*/ 144780 h 468630"/>
              <a:gd name="connsiteX0" fmla="*/ 809625 w 809625"/>
              <a:gd name="connsiteY0" fmla="*/ 0 h 468630"/>
              <a:gd name="connsiteX1" fmla="*/ 428625 w 809625"/>
              <a:gd name="connsiteY1" fmla="*/ 0 h 468630"/>
              <a:gd name="connsiteX2" fmla="*/ 434340 w 809625"/>
              <a:gd name="connsiteY2" fmla="*/ 468630 h 468630"/>
              <a:gd name="connsiteX3" fmla="*/ 0 w 809625"/>
              <a:gd name="connsiteY3" fmla="*/ 466725 h 468630"/>
              <a:gd name="connsiteX0" fmla="*/ 809625 w 809625"/>
              <a:gd name="connsiteY0" fmla="*/ 0 h 468630"/>
              <a:gd name="connsiteX1" fmla="*/ 641985 w 809625"/>
              <a:gd name="connsiteY1" fmla="*/ 1905 h 468630"/>
              <a:gd name="connsiteX2" fmla="*/ 434340 w 809625"/>
              <a:gd name="connsiteY2" fmla="*/ 468630 h 468630"/>
              <a:gd name="connsiteX3" fmla="*/ 0 w 809625"/>
              <a:gd name="connsiteY3" fmla="*/ 466725 h 468630"/>
              <a:gd name="connsiteX0" fmla="*/ 809625 w 809625"/>
              <a:gd name="connsiteY0" fmla="*/ 0 h 468630"/>
              <a:gd name="connsiteX1" fmla="*/ 641985 w 809625"/>
              <a:gd name="connsiteY1" fmla="*/ 1905 h 468630"/>
              <a:gd name="connsiteX2" fmla="*/ 641985 w 809625"/>
              <a:gd name="connsiteY2" fmla="*/ 468630 h 468630"/>
              <a:gd name="connsiteX3" fmla="*/ 0 w 809625"/>
              <a:gd name="connsiteY3" fmla="*/ 466725 h 46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625" h="468630">
                <a:moveTo>
                  <a:pt x="809625" y="0"/>
                </a:moveTo>
                <a:lnTo>
                  <a:pt x="641985" y="1905"/>
                </a:lnTo>
                <a:lnTo>
                  <a:pt x="641985" y="468630"/>
                </a:lnTo>
                <a:lnTo>
                  <a:pt x="0" y="466725"/>
                </a:lnTo>
              </a:path>
            </a:pathLst>
          </a:custGeom>
          <a:noFill/>
          <a:ln w="12700">
            <a:solidFill>
              <a:schemeClr val="accent1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CE28C7-F516-6B63-04E1-9735F3297BEB}"/>
              </a:ext>
            </a:extLst>
          </p:cNvPr>
          <p:cNvSpPr/>
          <p:nvPr userDrawn="1"/>
        </p:nvSpPr>
        <p:spPr>
          <a:xfrm flipV="1">
            <a:off x="4394835" y="3883862"/>
            <a:ext cx="1586865" cy="287655"/>
          </a:xfrm>
          <a:custGeom>
            <a:avLst/>
            <a:gdLst>
              <a:gd name="connsiteX0" fmla="*/ 1379220 w 1379220"/>
              <a:gd name="connsiteY0" fmla="*/ 281940 h 281940"/>
              <a:gd name="connsiteX1" fmla="*/ 167640 w 1379220"/>
              <a:gd name="connsiteY1" fmla="*/ 281940 h 281940"/>
              <a:gd name="connsiteX2" fmla="*/ 167640 w 1379220"/>
              <a:gd name="connsiteY2" fmla="*/ 0 h 281940"/>
              <a:gd name="connsiteX3" fmla="*/ 0 w 1379220"/>
              <a:gd name="connsiteY3" fmla="*/ 0 h 281940"/>
              <a:gd name="connsiteX0" fmla="*/ 1356360 w 1356360"/>
              <a:gd name="connsiteY0" fmla="*/ 281940 h 281940"/>
              <a:gd name="connsiteX1" fmla="*/ 144780 w 1356360"/>
              <a:gd name="connsiteY1" fmla="*/ 281940 h 281940"/>
              <a:gd name="connsiteX2" fmla="*/ 144780 w 1356360"/>
              <a:gd name="connsiteY2" fmla="*/ 0 h 281940"/>
              <a:gd name="connsiteX3" fmla="*/ 0 w 1356360"/>
              <a:gd name="connsiteY3" fmla="*/ 1905 h 281940"/>
              <a:gd name="connsiteX0" fmla="*/ 1790567 w 1790567"/>
              <a:gd name="connsiteY0" fmla="*/ 287655 h 287655"/>
              <a:gd name="connsiteX1" fmla="*/ 578987 w 1790567"/>
              <a:gd name="connsiteY1" fmla="*/ 287655 h 287655"/>
              <a:gd name="connsiteX2" fmla="*/ 578987 w 1790567"/>
              <a:gd name="connsiteY2" fmla="*/ 5715 h 287655"/>
              <a:gd name="connsiteX3" fmla="*/ 0 w 1790567"/>
              <a:gd name="connsiteY3" fmla="*/ 0 h 28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0567" h="287655">
                <a:moveTo>
                  <a:pt x="1790567" y="287655"/>
                </a:moveTo>
                <a:lnTo>
                  <a:pt x="578987" y="287655"/>
                </a:lnTo>
                <a:lnTo>
                  <a:pt x="578987" y="5715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1"/>
            </a:solidFill>
            <a:headEnd type="oval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CB4548E-1E4D-5BD9-9322-C33DF67B1017}"/>
              </a:ext>
            </a:extLst>
          </p:cNvPr>
          <p:cNvSpPr/>
          <p:nvPr userDrawn="1"/>
        </p:nvSpPr>
        <p:spPr>
          <a:xfrm rot="10800000">
            <a:off x="1189982" y="3272259"/>
            <a:ext cx="3812180" cy="3036690"/>
          </a:xfrm>
          <a:prstGeom prst="triangl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edium Number Placeholder">
            <a:extLst>
              <a:ext uri="{FF2B5EF4-FFF2-40B4-BE49-F238E27FC236}">
                <a16:creationId xmlns:a16="http://schemas.microsoft.com/office/drawing/2014/main" id="{D04D103E-9682-40F0-C7C6-AF09B1737505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0"/>
            </p:custDataLst>
          </p:nvPr>
        </p:nvSpPr>
        <p:spPr>
          <a:xfrm>
            <a:off x="1884774" y="3570643"/>
            <a:ext cx="2422594" cy="615553"/>
          </a:xfr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8726D14-4BD6-E9B4-B3A3-700BFB5F8A23}"/>
              </a:ext>
            </a:extLst>
          </p:cNvPr>
          <p:cNvSpPr/>
          <p:nvPr userDrawn="1"/>
        </p:nvSpPr>
        <p:spPr>
          <a:xfrm rot="10800000">
            <a:off x="1963781" y="4508105"/>
            <a:ext cx="2264582" cy="1803911"/>
          </a:xfrm>
          <a:prstGeom prst="triangl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Small Number Placeholder">
            <a:extLst>
              <a:ext uri="{FF2B5EF4-FFF2-40B4-BE49-F238E27FC236}">
                <a16:creationId xmlns:a16="http://schemas.microsoft.com/office/drawing/2014/main" id="{5BF8FF93-4201-BDEC-6137-EEE9E7AE2FB1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1"/>
            </p:custDataLst>
          </p:nvPr>
        </p:nvSpPr>
        <p:spPr>
          <a:xfrm>
            <a:off x="2407919" y="4691295"/>
            <a:ext cx="1377997" cy="92333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2A531C8-F22A-EA2D-BEBC-ECB64B2C58D0}"/>
              </a:ext>
            </a:extLst>
          </p:cNvPr>
          <p:cNvSpPr/>
          <p:nvPr userDrawn="1"/>
        </p:nvSpPr>
        <p:spPr>
          <a:xfrm>
            <a:off x="3606800" y="5059345"/>
            <a:ext cx="2377440" cy="243840"/>
          </a:xfrm>
          <a:custGeom>
            <a:avLst/>
            <a:gdLst>
              <a:gd name="connsiteX0" fmla="*/ 0 w 2377440"/>
              <a:gd name="connsiteY0" fmla="*/ 0 h 243840"/>
              <a:gd name="connsiteX1" fmla="*/ 731520 w 2377440"/>
              <a:gd name="connsiteY1" fmla="*/ 0 h 243840"/>
              <a:gd name="connsiteX2" fmla="*/ 731520 w 2377440"/>
              <a:gd name="connsiteY2" fmla="*/ 243840 h 243840"/>
              <a:gd name="connsiteX3" fmla="*/ 2377440 w 2377440"/>
              <a:gd name="connsiteY3" fmla="*/ 243840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243840">
                <a:moveTo>
                  <a:pt x="0" y="0"/>
                </a:moveTo>
                <a:lnTo>
                  <a:pt x="731520" y="0"/>
                </a:lnTo>
                <a:lnTo>
                  <a:pt x="731520" y="243840"/>
                </a:lnTo>
                <a:lnTo>
                  <a:pt x="2377440" y="243840"/>
                </a:lnTo>
              </a:path>
            </a:pathLst>
          </a:custGeom>
          <a:noFill/>
          <a:ln w="12700">
            <a:solidFill>
              <a:schemeClr val="accent1"/>
            </a:solidFill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9696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">
            <a:extLst>
              <a:ext uri="{FF2B5EF4-FFF2-40B4-BE49-F238E27FC236}">
                <a16:creationId xmlns:a16="http://schemas.microsoft.com/office/drawing/2014/main" id="{286EA54B-7589-FC6D-8D93-5A9162FED8AA}"/>
              </a:ext>
            </a:extLst>
          </p:cNvPr>
          <p:cNvSpPr>
            <a:spLocks noGrp="1"/>
          </p:cNvSpPr>
          <p:nvPr>
            <p:ph type="body" idx="25"/>
            <p:custDataLst>
              <p:tags r:id="rId1"/>
            </p:custDataLst>
          </p:nvPr>
        </p:nvSpPr>
        <p:spPr>
          <a:xfrm>
            <a:off x="587374" y="4366718"/>
            <a:ext cx="3529014" cy="1287134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C4EB895E-DF9C-F006-EC70-88C9AE8473F1}"/>
              </a:ext>
            </a:extLst>
          </p:cNvPr>
          <p:cNvSpPr>
            <a:spLocks noGrp="1"/>
          </p:cNvSpPr>
          <p:nvPr>
            <p:ph type="body" idx="29"/>
            <p:custDataLst>
              <p:tags r:id="rId2"/>
            </p:custDataLst>
          </p:nvPr>
        </p:nvSpPr>
        <p:spPr>
          <a:xfrm>
            <a:off x="4331197" y="4365052"/>
            <a:ext cx="3528000" cy="1288800"/>
          </a:xfrm>
        </p:spPr>
        <p:txBody>
          <a:bodyPr lIns="108000" tIns="108000" rIns="108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4462974D-DCD3-B180-4FE7-EE46BF1AD456}"/>
              </a:ext>
            </a:extLst>
          </p:cNvPr>
          <p:cNvSpPr>
            <a:spLocks noGrp="1"/>
          </p:cNvSpPr>
          <p:nvPr>
            <p:ph type="body" idx="39"/>
            <p:custDataLst>
              <p:tags r:id="rId3"/>
            </p:custDataLst>
          </p:nvPr>
        </p:nvSpPr>
        <p:spPr>
          <a:xfrm>
            <a:off x="8076626" y="4365052"/>
            <a:ext cx="3528000" cy="12888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21" name="Milestone Placeholder">
            <a:extLst>
              <a:ext uri="{FF2B5EF4-FFF2-40B4-BE49-F238E27FC236}">
                <a16:creationId xmlns:a16="http://schemas.microsoft.com/office/drawing/2014/main" id="{353CEC8B-02BC-C3F6-2E86-D4FBB5511320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4"/>
            </p:custDataLst>
          </p:nvPr>
        </p:nvSpPr>
        <p:spPr>
          <a:xfrm>
            <a:off x="591649" y="2958570"/>
            <a:ext cx="3528000" cy="1141200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3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Milestone Placeholder">
            <a:extLst>
              <a:ext uri="{FF2B5EF4-FFF2-40B4-BE49-F238E27FC236}">
                <a16:creationId xmlns:a16="http://schemas.microsoft.com/office/drawing/2014/main" id="{2F7E81ED-918A-4FBE-5AAD-A39C1858B358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5"/>
            </p:custDataLst>
          </p:nvPr>
        </p:nvSpPr>
        <p:spPr>
          <a:xfrm>
            <a:off x="4352769" y="2958570"/>
            <a:ext cx="3528000" cy="1141200"/>
          </a:xfrm>
        </p:spPr>
        <p:txBody>
          <a:bodyPr wrap="square" lIns="108000" tIns="108000" rIns="108000" bIns="108000" anchor="ctr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3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Milestone Placeholder">
            <a:extLst>
              <a:ext uri="{FF2B5EF4-FFF2-40B4-BE49-F238E27FC236}">
                <a16:creationId xmlns:a16="http://schemas.microsoft.com/office/drawing/2014/main" id="{3384920C-D74D-B088-CA64-EA32144F1C4B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6"/>
            </p:custDataLst>
          </p:nvPr>
        </p:nvSpPr>
        <p:spPr>
          <a:xfrm>
            <a:off x="8076626" y="2958570"/>
            <a:ext cx="3528000" cy="1141200"/>
          </a:xfrm>
        </p:spPr>
        <p:txBody>
          <a:bodyPr wrap="square" lIns="108000" tIns="108000" rIns="108000" bIns="108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30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2958570"/>
            <a:ext cx="1101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A0C719-0259-F45F-8060-0F4DC92397F4}"/>
              </a:ext>
            </a:extLst>
          </p:cNvPr>
          <p:cNvCxnSpPr>
            <a:cxnSpLocks/>
          </p:cNvCxnSpPr>
          <p:nvPr userDrawn="1"/>
        </p:nvCxnSpPr>
        <p:spPr>
          <a:xfrm flipH="1">
            <a:off x="587375" y="4099770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7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8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31A8F4-FCD1-59B6-B288-A2CC570AF5BE}"/>
              </a:ext>
            </a:extLst>
          </p:cNvPr>
          <p:cNvSpPr/>
          <p:nvPr userDrawn="1"/>
        </p:nvSpPr>
        <p:spPr>
          <a:xfrm>
            <a:off x="7865529" y="6057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DD2B31-E5A0-AF5E-2E80-822C3F33402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3091" r="47154"/>
          <a:stretch>
            <a:fillRect/>
          </a:stretch>
        </p:blipFill>
        <p:spPr>
          <a:xfrm>
            <a:off x="11061507" y="0"/>
            <a:ext cx="1130494" cy="14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23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2569530"/>
            <a:ext cx="4732311" cy="369331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9010824" y="4363743"/>
            <a:ext cx="2592387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B220C4-E323-1B45-FA1D-9C8203F67CA0}"/>
              </a:ext>
            </a:extLst>
          </p:cNvPr>
          <p:cNvSpPr/>
          <p:nvPr userDrawn="1"/>
        </p:nvSpPr>
        <p:spPr>
          <a:xfrm>
            <a:off x="583709" y="2105746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9026064" y="4920635"/>
            <a:ext cx="2592387" cy="13392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B42A0C20-B031-3E8E-2BE4-D66D75BB5DE3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5993129" y="4360849"/>
            <a:ext cx="2592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9EEAF2F-3465-4005-4ECA-48B4FEEE4F71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5993129" y="4917741"/>
            <a:ext cx="2592000" cy="1338943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253D78-903A-2C8B-1BA1-85DF2E5A44B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988049" y="1310070"/>
            <a:ext cx="2592000" cy="2808672"/>
          </a:xfrm>
        </p:spPr>
        <p:txBody>
          <a:bodyPr/>
          <a:lstStyle/>
          <a:p>
            <a:endParaRPr lang="ru-R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6106D48-6EE6-0F06-0409-A6EE22420C4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11211" y="1304925"/>
            <a:ext cx="2592000" cy="2808672"/>
          </a:xfrm>
        </p:spPr>
        <p:txBody>
          <a:bodyPr/>
          <a:lstStyle/>
          <a:p>
            <a:endParaRPr lang="ru-RU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16C46B-5637-1206-FA70-4AC93477B886}"/>
              </a:ext>
            </a:extLst>
          </p:cNvPr>
          <p:cNvCxnSpPr>
            <a:cxnSpLocks/>
          </p:cNvCxnSpPr>
          <p:nvPr userDrawn="1"/>
        </p:nvCxnSpPr>
        <p:spPr>
          <a:xfrm>
            <a:off x="8792673" y="0"/>
            <a:ext cx="0" cy="68580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391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8076805" y="4914316"/>
            <a:ext cx="2592387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2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3"/>
            </p:custDataLst>
          </p:nvPr>
        </p:nvSpPr>
        <p:spPr>
          <a:xfrm>
            <a:off x="8076805" y="5194209"/>
            <a:ext cx="2592387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B42A0C20-B031-3E8E-2BE4-D66D75BB5DE3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4337684" y="4911422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09EEAF2F-3465-4005-4ECA-48B4FEEE4F71}"/>
              </a:ext>
            </a:extLst>
          </p:cNvPr>
          <p:cNvSpPr>
            <a:spLocks noGrp="1"/>
          </p:cNvSpPr>
          <p:nvPr>
            <p:ph type="body" idx="38"/>
            <p:custDataLst>
              <p:tags r:id="rId5"/>
            </p:custDataLst>
          </p:nvPr>
        </p:nvSpPr>
        <p:spPr>
          <a:xfrm>
            <a:off x="4337684" y="5191315"/>
            <a:ext cx="2592000" cy="10908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253D78-903A-2C8B-1BA1-85DF2E5A44B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337684" y="3037832"/>
            <a:ext cx="3528000" cy="1638134"/>
          </a:xfrm>
        </p:spPr>
        <p:txBody>
          <a:bodyPr/>
          <a:lstStyle/>
          <a:p>
            <a:endParaRPr lang="ru-RU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6106D48-6EE6-0F06-0409-A6EE22420C44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076805" y="3032687"/>
            <a:ext cx="3528000" cy="1638134"/>
          </a:xfrm>
        </p:spPr>
        <p:txBody>
          <a:bodyPr/>
          <a:lstStyle/>
          <a:p>
            <a:endParaRPr lang="ru-RU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79B8DC43-7BF7-0ABE-FC30-3A624F4BF307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6"/>
            </p:custDataLst>
          </p:nvPr>
        </p:nvSpPr>
        <p:spPr>
          <a:xfrm>
            <a:off x="593984" y="4906276"/>
            <a:ext cx="2592000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CD580BD1-0325-BC2A-DF6B-F0141D4E791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7"/>
            </p:custDataLst>
          </p:nvPr>
        </p:nvSpPr>
        <p:spPr>
          <a:xfrm>
            <a:off x="593984" y="5186169"/>
            <a:ext cx="2592000" cy="1089644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CB841A4B-7D9A-90B5-C116-648199EA33F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93984" y="3032686"/>
            <a:ext cx="3528000" cy="1638134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BBC970-BFCE-8EE1-77BB-0715D4AD006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3985" y="1334776"/>
            <a:ext cx="11013664" cy="1477328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DFBCD-E6BD-F419-E5AD-523034430D39}"/>
              </a:ext>
            </a:extLst>
          </p:cNvPr>
          <p:cNvSpPr/>
          <p:nvPr userDrawn="1"/>
        </p:nvSpPr>
        <p:spPr>
          <a:xfrm>
            <a:off x="11392834" y="6056145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7781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Goal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11005676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3" y="2597399"/>
            <a:ext cx="3529370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8075612" y="4488363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5"/>
            </p:custDataLst>
          </p:nvPr>
        </p:nvSpPr>
        <p:spPr>
          <a:xfrm>
            <a:off x="8075612" y="3542881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65907F9C-0018-5C21-CDB3-95B33C4540FD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8075612" y="5433846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ubtitle Placeholder">
            <a:extLst>
              <a:ext uri="{FF2B5EF4-FFF2-40B4-BE49-F238E27FC236}">
                <a16:creationId xmlns:a16="http://schemas.microsoft.com/office/drawing/2014/main" id="{C5253199-DFD4-61C3-389E-405F54432357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7"/>
            </p:custDataLst>
          </p:nvPr>
        </p:nvSpPr>
        <p:spPr>
          <a:xfrm>
            <a:off x="3903914" y="2597701"/>
            <a:ext cx="3529370" cy="830997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639CB076-BB40-91B8-334F-9C320B794D26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8"/>
            </p:custDataLst>
          </p:nvPr>
        </p:nvSpPr>
        <p:spPr>
          <a:xfrm>
            <a:off x="3903913" y="4488162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Subtitle Placeholder">
            <a:extLst>
              <a:ext uri="{FF2B5EF4-FFF2-40B4-BE49-F238E27FC236}">
                <a16:creationId xmlns:a16="http://schemas.microsoft.com/office/drawing/2014/main" id="{71C0A5F6-1EEF-F591-1175-521EA370098C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3903913" y="3542479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ubtitle Placeholder">
            <a:extLst>
              <a:ext uri="{FF2B5EF4-FFF2-40B4-BE49-F238E27FC236}">
                <a16:creationId xmlns:a16="http://schemas.microsoft.com/office/drawing/2014/main" id="{C5C2F10E-0157-8884-8FD8-74AD3A2EEB6A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3903913" y="5433846"/>
            <a:ext cx="3529013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49CCD1-E851-5798-E0BC-D33E46BCC4B9}"/>
              </a:ext>
            </a:extLst>
          </p:cNvPr>
          <p:cNvCxnSpPr>
            <a:cxnSpLocks/>
          </p:cNvCxnSpPr>
          <p:nvPr userDrawn="1"/>
        </p:nvCxnSpPr>
        <p:spPr>
          <a:xfrm>
            <a:off x="3688014" y="3007484"/>
            <a:ext cx="0" cy="3850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62326A-A52E-1808-2BD4-EEE75E91DA8B}"/>
              </a:ext>
            </a:extLst>
          </p:cNvPr>
          <p:cNvCxnSpPr>
            <a:cxnSpLocks/>
          </p:cNvCxnSpPr>
          <p:nvPr userDrawn="1"/>
        </p:nvCxnSpPr>
        <p:spPr>
          <a:xfrm flipH="1">
            <a:off x="3472013" y="3013199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A97F5-81F9-F8D6-7E56-AC768A7F81EF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3013199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127EEA-E456-FBA9-485D-A576FB83A8C9}"/>
              </a:ext>
            </a:extLst>
          </p:cNvPr>
          <p:cNvCxnSpPr>
            <a:cxnSpLocks/>
          </p:cNvCxnSpPr>
          <p:nvPr userDrawn="1"/>
        </p:nvCxnSpPr>
        <p:spPr>
          <a:xfrm flipH="1">
            <a:off x="3472013" y="5849646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A1736-FC26-CD95-2E0A-D72FEE545635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5849646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B9563-5F25-3F47-D5BD-4CF85C7AA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4904163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89EB0C-1516-DF59-EE12-79F69C86BF2E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3713" y="3958681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A25EF4-A5B2-6035-9AE6-C51B08BCA47F}"/>
              </a:ext>
            </a:extLst>
          </p:cNvPr>
          <p:cNvCxnSpPr>
            <a:cxnSpLocks/>
          </p:cNvCxnSpPr>
          <p:nvPr userDrawn="1"/>
        </p:nvCxnSpPr>
        <p:spPr>
          <a:xfrm flipH="1">
            <a:off x="3472013" y="3958681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A9A10E-D05B-7DC1-27C7-B4DA43AAD417}"/>
              </a:ext>
            </a:extLst>
          </p:cNvPr>
          <p:cNvCxnSpPr>
            <a:cxnSpLocks/>
          </p:cNvCxnSpPr>
          <p:nvPr userDrawn="1"/>
        </p:nvCxnSpPr>
        <p:spPr>
          <a:xfrm flipH="1">
            <a:off x="3472013" y="4904163"/>
            <a:ext cx="2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308F6-66F9-303C-485F-FAE9DD176E8B}"/>
              </a:ext>
            </a:extLst>
          </p:cNvPr>
          <p:cNvSpPr/>
          <p:nvPr userDrawn="1"/>
        </p:nvSpPr>
        <p:spPr>
          <a:xfrm>
            <a:off x="8075613" y="59255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B2109D-2177-B86E-A834-57FD758E5DA9}"/>
              </a:ext>
            </a:extLst>
          </p:cNvPr>
          <p:cNvCxnSpPr>
            <a:cxnSpLocks/>
          </p:cNvCxnSpPr>
          <p:nvPr userDrawn="1"/>
        </p:nvCxnSpPr>
        <p:spPr>
          <a:xfrm>
            <a:off x="7865183" y="3007484"/>
            <a:ext cx="0" cy="38505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A8DD82E7-48B0-8213-2650-124920839BF0}"/>
              </a:ext>
            </a:extLst>
          </p:cNvPr>
          <p:cNvSpPr>
            <a:spLocks noGrp="1"/>
          </p:cNvSpPr>
          <p:nvPr>
            <p:ph type="body" idx="25"/>
            <p:custDataLst>
              <p:tags r:id="rId11"/>
            </p:custDataLst>
          </p:nvPr>
        </p:nvSpPr>
        <p:spPr>
          <a:xfrm>
            <a:off x="598950" y="2943936"/>
            <a:ext cx="2580813" cy="297498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1683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Goal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50" y="1334776"/>
            <a:ext cx="5172518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420432" y="2597399"/>
            <a:ext cx="5184189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4"/>
            </p:custDataLst>
          </p:nvPr>
        </p:nvSpPr>
        <p:spPr>
          <a:xfrm>
            <a:off x="6420432" y="4488363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5"/>
            </p:custDataLst>
          </p:nvPr>
        </p:nvSpPr>
        <p:spPr>
          <a:xfrm>
            <a:off x="6420432" y="3542881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65907F9C-0018-5C21-CDB3-95B33C4540FD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6"/>
            </p:custDataLst>
          </p:nvPr>
        </p:nvSpPr>
        <p:spPr>
          <a:xfrm>
            <a:off x="6420432" y="5433846"/>
            <a:ext cx="5183665" cy="831600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3390C-E55B-872D-0883-87790CE8F35C}"/>
              </a:ext>
            </a:extLst>
          </p:cNvPr>
          <p:cNvCxnSpPr>
            <a:cxnSpLocks/>
          </p:cNvCxnSpPr>
          <p:nvPr userDrawn="1"/>
        </p:nvCxnSpPr>
        <p:spPr>
          <a:xfrm>
            <a:off x="6204533" y="3007484"/>
            <a:ext cx="0" cy="385051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5E052EFF-4E94-CF44-922F-853DFEA3B93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792" t="7864" r="33667" b="30650"/>
          <a:stretch>
            <a:fillRect/>
          </a:stretch>
        </p:blipFill>
        <p:spPr>
          <a:xfrm>
            <a:off x="0" y="5511996"/>
            <a:ext cx="1273724" cy="134600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2A97F5-81F9-F8D6-7E56-AC768A7F81EF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3013199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3A1736-FC26-CD95-2E0A-D72FEE5456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5849646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FB9563-5F25-3F47-D5BD-4CF85C7AAF7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4904163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89EB0C-1516-DF59-EE12-79F69C86BF2E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8533" y="3958681"/>
            <a:ext cx="216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308F6-66F9-303C-485F-FAE9DD176E8B}"/>
              </a:ext>
            </a:extLst>
          </p:cNvPr>
          <p:cNvSpPr/>
          <p:nvPr userDrawn="1"/>
        </p:nvSpPr>
        <p:spPr>
          <a:xfrm>
            <a:off x="11400200" y="592552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926CE6B7-1874-2CE4-1EF8-1523C1F2E13A}"/>
              </a:ext>
            </a:extLst>
          </p:cNvPr>
          <p:cNvSpPr>
            <a:spLocks noGrp="1"/>
          </p:cNvSpPr>
          <p:nvPr>
            <p:ph type="body" idx="25"/>
            <p:custDataLst>
              <p:tags r:id="rId7"/>
            </p:custDataLst>
          </p:nvPr>
        </p:nvSpPr>
        <p:spPr>
          <a:xfrm>
            <a:off x="598950" y="3453555"/>
            <a:ext cx="3733338" cy="1479187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44786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">
            <a:extLst>
              <a:ext uri="{FF2B5EF4-FFF2-40B4-BE49-F238E27FC236}">
                <a16:creationId xmlns:a16="http://schemas.microsoft.com/office/drawing/2014/main" id="{286EA54B-7589-FC6D-8D93-5A9162FED8AA}"/>
              </a:ext>
            </a:extLst>
          </p:cNvPr>
          <p:cNvSpPr>
            <a:spLocks noGrp="1"/>
          </p:cNvSpPr>
          <p:nvPr>
            <p:ph type="body" idx="25"/>
            <p:custDataLst>
              <p:tags r:id="rId1"/>
            </p:custDataLst>
          </p:nvPr>
        </p:nvSpPr>
        <p:spPr>
          <a:xfrm>
            <a:off x="4332288" y="2604504"/>
            <a:ext cx="7272337" cy="481991"/>
          </a:xfrm>
        </p:spPr>
        <p:txBody>
          <a:bodyPr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3DEDFF03-DE8B-9F20-0245-6271A7339400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2"/>
            </p:custDataLst>
          </p:nvPr>
        </p:nvSpPr>
        <p:spPr>
          <a:xfrm>
            <a:off x="604033" y="2604504"/>
            <a:ext cx="3529014" cy="553998"/>
          </a:xfrm>
        </p:spPr>
        <p:txBody>
          <a:bodyPr wrap="square" lIns="216000" tIns="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br>
              <a:rPr lang="ru-RU" dirty="0"/>
            </a:b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871F77-AB58-04F6-5E27-C75001AFA2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205" y="2464949"/>
            <a:ext cx="1101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93985" y="1334776"/>
            <a:ext cx="11013664" cy="738664"/>
          </a:xfrm>
          <a:prstGeom prst="rect">
            <a:avLst/>
          </a:prstGeom>
        </p:spPr>
        <p:txBody>
          <a:bodyPr vert="horz" wrap="square" lIns="0" tIns="0" rIns="18000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DD2B31-E5A0-AF5E-2E80-822C3F33402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33091" r="47154"/>
          <a:stretch>
            <a:fillRect/>
          </a:stretch>
        </p:blipFill>
        <p:spPr>
          <a:xfrm>
            <a:off x="11061507" y="0"/>
            <a:ext cx="1130494" cy="1464717"/>
          </a:xfrm>
          <a:prstGeom prst="rect">
            <a:avLst/>
          </a:prstGeom>
        </p:spPr>
      </p:pic>
      <p:sp>
        <p:nvSpPr>
          <p:cNvPr id="16" name="Text Placeholder">
            <a:extLst>
              <a:ext uri="{FF2B5EF4-FFF2-40B4-BE49-F238E27FC236}">
                <a16:creationId xmlns:a16="http://schemas.microsoft.com/office/drawing/2014/main" id="{C5CA670C-0FA4-83CC-0267-73E2090C56FA}"/>
              </a:ext>
            </a:extLst>
          </p:cNvPr>
          <p:cNvSpPr>
            <a:spLocks noGrp="1"/>
          </p:cNvSpPr>
          <p:nvPr>
            <p:ph type="body" idx="32"/>
            <p:custDataLst>
              <p:tags r:id="rId5"/>
            </p:custDataLst>
          </p:nvPr>
        </p:nvSpPr>
        <p:spPr>
          <a:xfrm>
            <a:off x="4332288" y="5590406"/>
            <a:ext cx="7272337" cy="481991"/>
          </a:xfrm>
        </p:spPr>
        <p:txBody>
          <a:bodyPr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sp>
        <p:nvSpPr>
          <p:cNvPr id="17" name="Subtitle Placeholder">
            <a:extLst>
              <a:ext uri="{FF2B5EF4-FFF2-40B4-BE49-F238E27FC236}">
                <a16:creationId xmlns:a16="http://schemas.microsoft.com/office/drawing/2014/main" id="{43FFDCD6-5223-2D5C-E382-7971BAEE900A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6"/>
            </p:custDataLst>
          </p:nvPr>
        </p:nvSpPr>
        <p:spPr>
          <a:xfrm>
            <a:off x="604033" y="5590406"/>
            <a:ext cx="3529014" cy="553998"/>
          </a:xfrm>
        </p:spPr>
        <p:txBody>
          <a:bodyPr wrap="square" lIns="216000" tIns="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br>
              <a:rPr lang="ru-RU" dirty="0"/>
            </a:b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85874A-3EE7-2138-B033-18BC298B8BEC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205" y="5450851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">
            <a:extLst>
              <a:ext uri="{FF2B5EF4-FFF2-40B4-BE49-F238E27FC236}">
                <a16:creationId xmlns:a16="http://schemas.microsoft.com/office/drawing/2014/main" id="{3F610FF7-0AC3-2C64-800B-4AE00DE825C3}"/>
              </a:ext>
            </a:extLst>
          </p:cNvPr>
          <p:cNvSpPr>
            <a:spLocks noGrp="1"/>
          </p:cNvSpPr>
          <p:nvPr>
            <p:ph type="body" idx="34"/>
            <p:custDataLst>
              <p:tags r:id="rId7"/>
            </p:custDataLst>
          </p:nvPr>
        </p:nvSpPr>
        <p:spPr>
          <a:xfrm>
            <a:off x="4332288" y="4593984"/>
            <a:ext cx="7272337" cy="481991"/>
          </a:xfrm>
        </p:spPr>
        <p:txBody>
          <a:bodyPr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sp>
        <p:nvSpPr>
          <p:cNvPr id="26" name="Subtitle Placeholder">
            <a:extLst>
              <a:ext uri="{FF2B5EF4-FFF2-40B4-BE49-F238E27FC236}">
                <a16:creationId xmlns:a16="http://schemas.microsoft.com/office/drawing/2014/main" id="{5979E798-ED30-10E3-CC75-D73BC4B8B682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8"/>
            </p:custDataLst>
          </p:nvPr>
        </p:nvSpPr>
        <p:spPr>
          <a:xfrm>
            <a:off x="604033" y="4593984"/>
            <a:ext cx="3529014" cy="553998"/>
          </a:xfrm>
        </p:spPr>
        <p:txBody>
          <a:bodyPr wrap="square" lIns="216000" tIns="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br>
              <a:rPr lang="ru-RU" dirty="0"/>
            </a:b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CE609-A05F-6166-FD67-0CE146708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205" y="4454429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">
            <a:extLst>
              <a:ext uri="{FF2B5EF4-FFF2-40B4-BE49-F238E27FC236}">
                <a16:creationId xmlns:a16="http://schemas.microsoft.com/office/drawing/2014/main" id="{DD5DB650-9F00-7DFB-8D85-56712D6012B1}"/>
              </a:ext>
            </a:extLst>
          </p:cNvPr>
          <p:cNvSpPr>
            <a:spLocks noGrp="1"/>
          </p:cNvSpPr>
          <p:nvPr>
            <p:ph type="body" idx="36"/>
            <p:custDataLst>
              <p:tags r:id="rId9"/>
            </p:custDataLst>
          </p:nvPr>
        </p:nvSpPr>
        <p:spPr>
          <a:xfrm>
            <a:off x="4332288" y="3598831"/>
            <a:ext cx="7272337" cy="481991"/>
          </a:xfrm>
        </p:spPr>
        <p:txBody>
          <a:bodyPr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sp>
        <p:nvSpPr>
          <p:cNvPr id="30" name="Subtitle Placeholder">
            <a:extLst>
              <a:ext uri="{FF2B5EF4-FFF2-40B4-BE49-F238E27FC236}">
                <a16:creationId xmlns:a16="http://schemas.microsoft.com/office/drawing/2014/main" id="{A533E218-04B9-8C28-DBA0-44C99653D71F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10"/>
            </p:custDataLst>
          </p:nvPr>
        </p:nvSpPr>
        <p:spPr>
          <a:xfrm>
            <a:off x="604033" y="3598831"/>
            <a:ext cx="3529014" cy="553998"/>
          </a:xfrm>
        </p:spPr>
        <p:txBody>
          <a:bodyPr wrap="square" lIns="216000" tIns="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br>
              <a:rPr lang="ru-RU" dirty="0"/>
            </a:b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C29D75-07F0-D0A5-D224-E16806CC5A0A}"/>
              </a:ext>
            </a:extLst>
          </p:cNvPr>
          <p:cNvCxnSpPr>
            <a:cxnSpLocks/>
          </p:cNvCxnSpPr>
          <p:nvPr userDrawn="1"/>
        </p:nvCxnSpPr>
        <p:spPr>
          <a:xfrm flipH="1">
            <a:off x="607205" y="3459276"/>
            <a:ext cx="1101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333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8949" y="1334776"/>
            <a:ext cx="7260764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A1E8A89B-645C-8AB1-3B52-88BB68EB59DC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796340" y="1330085"/>
            <a:ext cx="2808284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3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31BB33A7-AC0A-22F9-E68F-635D94AC8929}"/>
              </a:ext>
            </a:extLst>
          </p:cNvPr>
          <p:cNvSpPr>
            <a:spLocks noGrp="1"/>
          </p:cNvSpPr>
          <p:nvPr>
            <p:ph type="body" idx="36"/>
            <p:custDataLst>
              <p:tags r:id="rId4"/>
            </p:custDataLst>
          </p:nvPr>
        </p:nvSpPr>
        <p:spPr>
          <a:xfrm>
            <a:off x="8796340" y="1886977"/>
            <a:ext cx="2808284" cy="4081232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D8776588-D30A-757F-A4F1-30069BE5C53E}"/>
              </a:ext>
            </a:extLst>
          </p:cNvPr>
          <p:cNvSpPr>
            <a:spLocks noGrp="1"/>
          </p:cNvSpPr>
          <p:nvPr>
            <p:ph type="body" idx="37" hasCustomPrompt="1"/>
            <p:custDataLst>
              <p:tags r:id="rId5"/>
            </p:custDataLst>
          </p:nvPr>
        </p:nvSpPr>
        <p:spPr>
          <a:xfrm>
            <a:off x="4580811" y="3161354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2603E703-FA17-23B9-59FB-EBB67AEAB33E}"/>
              </a:ext>
            </a:extLst>
          </p:cNvPr>
          <p:cNvSpPr>
            <a:spLocks noGrp="1"/>
          </p:cNvSpPr>
          <p:nvPr>
            <p:ph type="body" idx="38"/>
            <p:custDataLst>
              <p:tags r:id="rId6"/>
            </p:custDataLst>
          </p:nvPr>
        </p:nvSpPr>
        <p:spPr>
          <a:xfrm>
            <a:off x="4584050" y="3718246"/>
            <a:ext cx="2808000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Placeholder">
            <a:extLst>
              <a:ext uri="{FF2B5EF4-FFF2-40B4-BE49-F238E27FC236}">
                <a16:creationId xmlns:a16="http://schemas.microsoft.com/office/drawing/2014/main" id="{1A1AB3AB-6BCD-3526-659F-E4CFAA05C2FF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7"/>
            </p:custDataLst>
          </p:nvPr>
        </p:nvSpPr>
        <p:spPr>
          <a:xfrm>
            <a:off x="840074" y="3158460"/>
            <a:ext cx="2808000" cy="553998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4F7D2DE6-61BB-E75E-2FDD-54F93C376A74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840074" y="3715352"/>
            <a:ext cx="2808000" cy="2086840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65D5B8-D1E3-0A80-02AA-3F4D8A497D1E}"/>
              </a:ext>
            </a:extLst>
          </p:cNvPr>
          <p:cNvSpPr/>
          <p:nvPr userDrawn="1"/>
        </p:nvSpPr>
        <p:spPr>
          <a:xfrm>
            <a:off x="8796340" y="5842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08C8DC-8017-B58E-919E-6520083B6B16}"/>
              </a:ext>
            </a:extLst>
          </p:cNvPr>
          <p:cNvSpPr/>
          <p:nvPr userDrawn="1"/>
        </p:nvSpPr>
        <p:spPr>
          <a:xfrm>
            <a:off x="7860311" y="0"/>
            <a:ext cx="411290" cy="6852920"/>
          </a:xfrm>
          <a:custGeom>
            <a:avLst/>
            <a:gdLst>
              <a:gd name="connsiteX0" fmla="*/ 3949002 w 3949002"/>
              <a:gd name="connsiteY0" fmla="*/ 0 h 6863024"/>
              <a:gd name="connsiteX1" fmla="*/ 3949002 w 3949002"/>
              <a:gd name="connsiteY1" fmla="*/ 803868 h 6863024"/>
              <a:gd name="connsiteX2" fmla="*/ 3758083 w 3949002"/>
              <a:gd name="connsiteY2" fmla="*/ 803868 h 6863024"/>
              <a:gd name="connsiteX3" fmla="*/ 3758083 w 3949002"/>
              <a:gd name="connsiteY3" fmla="*/ 6290268 h 6863024"/>
              <a:gd name="connsiteX4" fmla="*/ 0 w 3949002"/>
              <a:gd name="connsiteY4" fmla="*/ 6290268 h 6863024"/>
              <a:gd name="connsiteX5" fmla="*/ 0 w 3949002"/>
              <a:gd name="connsiteY5" fmla="*/ 6863024 h 6863024"/>
              <a:gd name="connsiteX0" fmla="*/ 3949002 w 3949002"/>
              <a:gd name="connsiteY0" fmla="*/ 0 h 6863024"/>
              <a:gd name="connsiteX1" fmla="*/ 3949002 w 3949002"/>
              <a:gd name="connsiteY1" fmla="*/ 803868 h 6863024"/>
              <a:gd name="connsiteX2" fmla="*/ 3758083 w 3949002"/>
              <a:gd name="connsiteY2" fmla="*/ 803868 h 6863024"/>
              <a:gd name="connsiteX3" fmla="*/ 3758083 w 3949002"/>
              <a:gd name="connsiteY3" fmla="*/ 6290268 h 6863024"/>
              <a:gd name="connsiteX4" fmla="*/ 3486912 w 3949002"/>
              <a:gd name="connsiteY4" fmla="*/ 6284168 h 6863024"/>
              <a:gd name="connsiteX5" fmla="*/ 0 w 3949002"/>
              <a:gd name="connsiteY5" fmla="*/ 6863024 h 6863024"/>
              <a:gd name="connsiteX0" fmla="*/ 462090 w 462090"/>
              <a:gd name="connsiteY0" fmla="*/ 0 h 6838622"/>
              <a:gd name="connsiteX1" fmla="*/ 462090 w 462090"/>
              <a:gd name="connsiteY1" fmla="*/ 803868 h 6838622"/>
              <a:gd name="connsiteX2" fmla="*/ 271171 w 462090"/>
              <a:gd name="connsiteY2" fmla="*/ 803868 h 6838622"/>
              <a:gd name="connsiteX3" fmla="*/ 271171 w 462090"/>
              <a:gd name="connsiteY3" fmla="*/ 6290268 h 6838622"/>
              <a:gd name="connsiteX4" fmla="*/ 0 w 462090"/>
              <a:gd name="connsiteY4" fmla="*/ 6284168 h 6838622"/>
              <a:gd name="connsiteX5" fmla="*/ 176784 w 462090"/>
              <a:gd name="connsiteY5" fmla="*/ 6838622 h 6838622"/>
              <a:gd name="connsiteX0" fmla="*/ 462090 w 462090"/>
              <a:gd name="connsiteY0" fmla="*/ 0 h 6869124"/>
              <a:gd name="connsiteX1" fmla="*/ 462090 w 462090"/>
              <a:gd name="connsiteY1" fmla="*/ 803868 h 6869124"/>
              <a:gd name="connsiteX2" fmla="*/ 271171 w 462090"/>
              <a:gd name="connsiteY2" fmla="*/ 803868 h 6869124"/>
              <a:gd name="connsiteX3" fmla="*/ 271171 w 462090"/>
              <a:gd name="connsiteY3" fmla="*/ 6290268 h 6869124"/>
              <a:gd name="connsiteX4" fmla="*/ 0 w 462090"/>
              <a:gd name="connsiteY4" fmla="*/ 6284168 h 6869124"/>
              <a:gd name="connsiteX5" fmla="*/ 48768 w 462090"/>
              <a:gd name="connsiteY5" fmla="*/ 6869124 h 6869124"/>
              <a:gd name="connsiteX0" fmla="*/ 474282 w 474282"/>
              <a:gd name="connsiteY0" fmla="*/ 0 h 6893526"/>
              <a:gd name="connsiteX1" fmla="*/ 474282 w 474282"/>
              <a:gd name="connsiteY1" fmla="*/ 803868 h 6893526"/>
              <a:gd name="connsiteX2" fmla="*/ 283363 w 474282"/>
              <a:gd name="connsiteY2" fmla="*/ 803868 h 6893526"/>
              <a:gd name="connsiteX3" fmla="*/ 283363 w 474282"/>
              <a:gd name="connsiteY3" fmla="*/ 6290268 h 6893526"/>
              <a:gd name="connsiteX4" fmla="*/ 12192 w 474282"/>
              <a:gd name="connsiteY4" fmla="*/ 6284168 h 6893526"/>
              <a:gd name="connsiteX5" fmla="*/ 0 w 474282"/>
              <a:gd name="connsiteY5" fmla="*/ 6893526 h 6893526"/>
              <a:gd name="connsiteX0" fmla="*/ 462090 w 462090"/>
              <a:gd name="connsiteY0" fmla="*/ 0 h 6857940"/>
              <a:gd name="connsiteX1" fmla="*/ 462090 w 462090"/>
              <a:gd name="connsiteY1" fmla="*/ 803868 h 6857940"/>
              <a:gd name="connsiteX2" fmla="*/ 271171 w 462090"/>
              <a:gd name="connsiteY2" fmla="*/ 803868 h 6857940"/>
              <a:gd name="connsiteX3" fmla="*/ 271171 w 462090"/>
              <a:gd name="connsiteY3" fmla="*/ 6290268 h 6857940"/>
              <a:gd name="connsiteX4" fmla="*/ 0 w 462090"/>
              <a:gd name="connsiteY4" fmla="*/ 6284168 h 6857940"/>
              <a:gd name="connsiteX5" fmla="*/ 51308 w 462090"/>
              <a:gd name="connsiteY5" fmla="*/ 6857940 h 6857940"/>
              <a:gd name="connsiteX0" fmla="*/ 411290 w 411290"/>
              <a:gd name="connsiteY0" fmla="*/ 0 h 6857940"/>
              <a:gd name="connsiteX1" fmla="*/ 411290 w 411290"/>
              <a:gd name="connsiteY1" fmla="*/ 803868 h 6857940"/>
              <a:gd name="connsiteX2" fmla="*/ 220371 w 411290"/>
              <a:gd name="connsiteY2" fmla="*/ 803868 h 6857940"/>
              <a:gd name="connsiteX3" fmla="*/ 220371 w 411290"/>
              <a:gd name="connsiteY3" fmla="*/ 6290268 h 6857940"/>
              <a:gd name="connsiteX4" fmla="*/ 0 w 411290"/>
              <a:gd name="connsiteY4" fmla="*/ 6286710 h 6857940"/>
              <a:gd name="connsiteX5" fmla="*/ 508 w 411290"/>
              <a:gd name="connsiteY5" fmla="*/ 6857940 h 6857940"/>
              <a:gd name="connsiteX0" fmla="*/ 411290 w 411290"/>
              <a:gd name="connsiteY0" fmla="*/ 0 h 6857940"/>
              <a:gd name="connsiteX1" fmla="*/ 411290 w 411290"/>
              <a:gd name="connsiteY1" fmla="*/ 803868 h 6857940"/>
              <a:gd name="connsiteX2" fmla="*/ 220371 w 411290"/>
              <a:gd name="connsiteY2" fmla="*/ 803868 h 6857940"/>
              <a:gd name="connsiteX3" fmla="*/ 220371 w 411290"/>
              <a:gd name="connsiteY3" fmla="*/ 6287727 h 6857940"/>
              <a:gd name="connsiteX4" fmla="*/ 0 w 411290"/>
              <a:gd name="connsiteY4" fmla="*/ 6286710 h 6857940"/>
              <a:gd name="connsiteX5" fmla="*/ 508 w 411290"/>
              <a:gd name="connsiteY5" fmla="*/ 6857940 h 685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290" h="6857940">
                <a:moveTo>
                  <a:pt x="411290" y="0"/>
                </a:moveTo>
                <a:lnTo>
                  <a:pt x="411290" y="803868"/>
                </a:lnTo>
                <a:lnTo>
                  <a:pt x="220371" y="803868"/>
                </a:lnTo>
                <a:lnTo>
                  <a:pt x="220371" y="6287727"/>
                </a:lnTo>
                <a:lnTo>
                  <a:pt x="0" y="6286710"/>
                </a:lnTo>
                <a:cubicBezTo>
                  <a:pt x="0" y="6477629"/>
                  <a:pt x="508" y="6667021"/>
                  <a:pt x="508" y="6857940"/>
                </a:cubicBez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93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78A57-8F82-728E-EAF7-F7A6F757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E2A8E-2A75-B7F9-B86C-4C664D83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D45B5-742D-444D-1398-1A78EADF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71476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Aft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ubtitle Placeholder">
            <a:extLst>
              <a:ext uri="{FF2B5EF4-FFF2-40B4-BE49-F238E27FC236}">
                <a16:creationId xmlns:a16="http://schemas.microsoft.com/office/drawing/2014/main" id="{8AE4EC54-72A3-5F0D-B5F5-E135504F4BB2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1362443" y="3526146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8C933-8D99-C8FC-F68C-667921E6065F}"/>
              </a:ext>
            </a:extLst>
          </p:cNvPr>
          <p:cNvSpPr/>
          <p:nvPr userDrawn="1"/>
        </p:nvSpPr>
        <p:spPr>
          <a:xfrm>
            <a:off x="11388625" y="6057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C01AB6E7-D76E-0F24-BA7E-20F599C15DC6}"/>
              </a:ext>
            </a:extLst>
          </p:cNvPr>
          <p:cNvSpPr>
            <a:spLocks noGrp="1"/>
          </p:cNvSpPr>
          <p:nvPr>
            <p:ph type="body" idx="38"/>
            <p:custDataLst>
              <p:tags r:id="rId3"/>
            </p:custDataLst>
          </p:nvPr>
        </p:nvSpPr>
        <p:spPr>
          <a:xfrm>
            <a:off x="1362443" y="3936540"/>
            <a:ext cx="3517439" cy="2336139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CC1942-E708-B225-9E77-E66CC2C93B96}"/>
              </a:ext>
            </a:extLst>
          </p:cNvPr>
          <p:cNvCxnSpPr>
            <a:cxnSpLocks/>
          </p:cNvCxnSpPr>
          <p:nvPr userDrawn="1"/>
        </p:nvCxnSpPr>
        <p:spPr>
          <a:xfrm>
            <a:off x="1362443" y="3918765"/>
            <a:ext cx="35172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">
            <a:extLst>
              <a:ext uri="{FF2B5EF4-FFF2-40B4-BE49-F238E27FC236}">
                <a16:creationId xmlns:a16="http://schemas.microsoft.com/office/drawing/2014/main" id="{B409B320-EF82-3EA9-0774-93463063E48A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4"/>
            </p:custDataLst>
          </p:nvPr>
        </p:nvSpPr>
        <p:spPr>
          <a:xfrm>
            <a:off x="7312120" y="3526146"/>
            <a:ext cx="3517439" cy="276999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F8AD82A8-F0C9-A339-454C-B155CB559B8D}"/>
              </a:ext>
            </a:extLst>
          </p:cNvPr>
          <p:cNvSpPr>
            <a:spLocks noGrp="1"/>
          </p:cNvSpPr>
          <p:nvPr>
            <p:ph type="body" idx="41"/>
            <p:custDataLst>
              <p:tags r:id="rId5"/>
            </p:custDataLst>
          </p:nvPr>
        </p:nvSpPr>
        <p:spPr>
          <a:xfrm>
            <a:off x="7312120" y="3936539"/>
            <a:ext cx="3517439" cy="2336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C5EEC2-6E6B-EBD6-748A-430218E545C9}"/>
              </a:ext>
            </a:extLst>
          </p:cNvPr>
          <p:cNvCxnSpPr>
            <a:cxnSpLocks/>
          </p:cNvCxnSpPr>
          <p:nvPr userDrawn="1"/>
        </p:nvCxnSpPr>
        <p:spPr>
          <a:xfrm>
            <a:off x="7312120" y="3918765"/>
            <a:ext cx="35172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33045AE1-5B1D-22D3-AB6F-A61E3163DA4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98949" y="1334776"/>
            <a:ext cx="11013296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br>
              <a:rPr lang="ru-RU" dirty="0"/>
            </a:br>
            <a:endParaRPr lang="ru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FED317-4779-EE12-0B70-9986D96B87CD}"/>
              </a:ext>
            </a:extLst>
          </p:cNvPr>
          <p:cNvSpPr/>
          <p:nvPr userDrawn="1"/>
        </p:nvSpPr>
        <p:spPr>
          <a:xfrm>
            <a:off x="5311643" y="3499336"/>
            <a:ext cx="1567999" cy="277333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0292BDD-688C-5B1D-C80A-B6F7CBECDD26}"/>
              </a:ext>
            </a:extLst>
          </p:cNvPr>
          <p:cNvSpPr/>
          <p:nvPr userDrawn="1"/>
        </p:nvSpPr>
        <p:spPr>
          <a:xfrm rot="5400000">
            <a:off x="5778701" y="4642994"/>
            <a:ext cx="742668" cy="486022"/>
          </a:xfrm>
          <a:prstGeom prst="triangl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549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32DB304-7E5E-DA1E-806F-E20C54C59C52}"/>
              </a:ext>
            </a:extLst>
          </p:cNvPr>
          <p:cNvSpPr>
            <a:spLocks noGrp="1"/>
          </p:cNvSpPr>
          <p:nvPr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60F77-2519-06C6-7768-31CB3606B5B7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C4B37-BA66-AFCD-4EBE-15C336D79B8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7535" y="1315085"/>
            <a:ext cx="11007090" cy="47089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5000"/>
              </a:lnSpc>
              <a:defRPr sz="6000" b="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F69011F-9133-FB8E-0E7A-34E4C6BE7D86}"/>
              </a:ext>
            </a:extLst>
          </p:cNvPr>
          <p:cNvSpPr>
            <a:spLocks noGrp="1"/>
          </p:cNvSpPr>
          <p:nvPr>
            <p:ph type="body" idx="27"/>
            <p:custDataLst>
              <p:tags r:id="rId3"/>
            </p:custDataLst>
          </p:nvPr>
        </p:nvSpPr>
        <p:spPr>
          <a:xfrm>
            <a:off x="3179764" y="6041108"/>
            <a:ext cx="8424862" cy="23269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120000"/>
              </a:lnSpc>
              <a:spcBef>
                <a:spcPts val="60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95A9A2D-3519-B393-87C9-7A61B25BEB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9" t="33333" r="15570" b="20627"/>
          <a:stretch>
            <a:fillRect/>
          </a:stretch>
        </p:blipFill>
        <p:spPr>
          <a:xfrm>
            <a:off x="9907929" y="0"/>
            <a:ext cx="1932972" cy="12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67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11010124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330A6-E3B3-CFFF-01E3-03C81B855A8B}"/>
              </a:ext>
            </a:extLst>
          </p:cNvPr>
          <p:cNvSpPr/>
          <p:nvPr userDrawn="1"/>
        </p:nvSpPr>
        <p:spPr>
          <a:xfrm>
            <a:off x="11388625" y="6057800"/>
            <a:ext cx="216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ED046303-2833-F369-8E45-047E005C546F}"/>
              </a:ext>
            </a:extLst>
          </p:cNvPr>
          <p:cNvSpPr>
            <a:spLocks noGrp="1"/>
          </p:cNvSpPr>
          <p:nvPr>
            <p:ph type="body" sz="quarter" idx="23"/>
            <p:custDataLst>
              <p:tags r:id="rId3"/>
            </p:custDataLst>
          </p:nvPr>
        </p:nvSpPr>
        <p:spPr>
          <a:xfrm>
            <a:off x="1362442" y="2167703"/>
            <a:ext cx="10242137" cy="4098316"/>
          </a:xfrm>
        </p:spPr>
        <p:txBody>
          <a:bodyPr lIns="0" tIns="216000" rIns="0" bIns="0" anchor="ctr" anchorCtr="0"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4pPr>
            <a:lvl5pPr marL="2057400" indent="-228600">
              <a:buFont typeface="Courier New" panose="02070309020205020404" pitchFamily="49" charset="0"/>
              <a:buChar char="o"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45D8CB6-F62E-9EE8-97B6-CDA4E6A9CB50}"/>
              </a:ext>
            </a:extLst>
          </p:cNvPr>
          <p:cNvSpPr/>
          <p:nvPr userDrawn="1"/>
        </p:nvSpPr>
        <p:spPr>
          <a:xfrm rot="10800000">
            <a:off x="11003280" y="0"/>
            <a:ext cx="1188720" cy="1188720"/>
          </a:xfrm>
          <a:custGeom>
            <a:avLst/>
            <a:gdLst>
              <a:gd name="connsiteX0" fmla="*/ 0 w 2371344"/>
              <a:gd name="connsiteY0" fmla="*/ 0 h 2340864"/>
              <a:gd name="connsiteX1" fmla="*/ 603504 w 2371344"/>
              <a:gd name="connsiteY1" fmla="*/ 0 h 2340864"/>
              <a:gd name="connsiteX2" fmla="*/ 603504 w 2371344"/>
              <a:gd name="connsiteY2" fmla="*/ 591312 h 2340864"/>
              <a:gd name="connsiteX3" fmla="*/ 1188720 w 2371344"/>
              <a:gd name="connsiteY3" fmla="*/ 591312 h 2340864"/>
              <a:gd name="connsiteX4" fmla="*/ 1188720 w 2371344"/>
              <a:gd name="connsiteY4" fmla="*/ 1188720 h 2340864"/>
              <a:gd name="connsiteX5" fmla="*/ 1767840 w 2371344"/>
              <a:gd name="connsiteY5" fmla="*/ 1188720 h 2340864"/>
              <a:gd name="connsiteX6" fmla="*/ 1767840 w 2371344"/>
              <a:gd name="connsiteY6" fmla="*/ 1780032 h 2340864"/>
              <a:gd name="connsiteX7" fmla="*/ 2371344 w 2371344"/>
              <a:gd name="connsiteY7" fmla="*/ 1780032 h 2340864"/>
              <a:gd name="connsiteX8" fmla="*/ 2371344 w 2371344"/>
              <a:gd name="connsiteY8" fmla="*/ 2340864 h 2340864"/>
              <a:gd name="connsiteX0" fmla="*/ 0 w 2371344"/>
              <a:gd name="connsiteY0" fmla="*/ 0 h 1780032"/>
              <a:gd name="connsiteX1" fmla="*/ 603504 w 2371344"/>
              <a:gd name="connsiteY1" fmla="*/ 0 h 1780032"/>
              <a:gd name="connsiteX2" fmla="*/ 603504 w 2371344"/>
              <a:gd name="connsiteY2" fmla="*/ 591312 h 1780032"/>
              <a:gd name="connsiteX3" fmla="*/ 1188720 w 2371344"/>
              <a:gd name="connsiteY3" fmla="*/ 591312 h 1780032"/>
              <a:gd name="connsiteX4" fmla="*/ 1188720 w 2371344"/>
              <a:gd name="connsiteY4" fmla="*/ 1188720 h 1780032"/>
              <a:gd name="connsiteX5" fmla="*/ 1767840 w 2371344"/>
              <a:gd name="connsiteY5" fmla="*/ 1188720 h 1780032"/>
              <a:gd name="connsiteX6" fmla="*/ 1767840 w 2371344"/>
              <a:gd name="connsiteY6" fmla="*/ 1780032 h 1780032"/>
              <a:gd name="connsiteX7" fmla="*/ 2371344 w 2371344"/>
              <a:gd name="connsiteY7" fmla="*/ 1780032 h 1780032"/>
              <a:gd name="connsiteX0" fmla="*/ 0 w 1767840"/>
              <a:gd name="connsiteY0" fmla="*/ 0 h 1780032"/>
              <a:gd name="connsiteX1" fmla="*/ 603504 w 1767840"/>
              <a:gd name="connsiteY1" fmla="*/ 0 h 1780032"/>
              <a:gd name="connsiteX2" fmla="*/ 603504 w 1767840"/>
              <a:gd name="connsiteY2" fmla="*/ 591312 h 1780032"/>
              <a:gd name="connsiteX3" fmla="*/ 1188720 w 1767840"/>
              <a:gd name="connsiteY3" fmla="*/ 591312 h 1780032"/>
              <a:gd name="connsiteX4" fmla="*/ 1188720 w 1767840"/>
              <a:gd name="connsiteY4" fmla="*/ 1188720 h 1780032"/>
              <a:gd name="connsiteX5" fmla="*/ 1767840 w 1767840"/>
              <a:gd name="connsiteY5" fmla="*/ 1188720 h 1780032"/>
              <a:gd name="connsiteX6" fmla="*/ 1767840 w 1767840"/>
              <a:gd name="connsiteY6" fmla="*/ 1780032 h 1780032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813749"/>
              <a:gd name="connsiteY0" fmla="*/ 0 h 1200936"/>
              <a:gd name="connsiteX1" fmla="*/ 603504 w 1813749"/>
              <a:gd name="connsiteY1" fmla="*/ 0 h 1200936"/>
              <a:gd name="connsiteX2" fmla="*/ 603504 w 1813749"/>
              <a:gd name="connsiteY2" fmla="*/ 591312 h 1200936"/>
              <a:gd name="connsiteX3" fmla="*/ 1188720 w 1813749"/>
              <a:gd name="connsiteY3" fmla="*/ 591312 h 1200936"/>
              <a:gd name="connsiteX4" fmla="*/ 1188720 w 1813749"/>
              <a:gd name="connsiteY4" fmla="*/ 1188720 h 1200936"/>
              <a:gd name="connsiteX5" fmla="*/ 1767840 w 1813749"/>
              <a:gd name="connsiteY5" fmla="*/ 1188720 h 1200936"/>
              <a:gd name="connsiteX6" fmla="*/ 1777930 w 1813749"/>
              <a:gd name="connsiteY6" fmla="*/ 1200936 h 1200936"/>
              <a:gd name="connsiteX0" fmla="*/ 0 w 1767840"/>
              <a:gd name="connsiteY0" fmla="*/ 0 h 1188720"/>
              <a:gd name="connsiteX1" fmla="*/ 603504 w 1767840"/>
              <a:gd name="connsiteY1" fmla="*/ 0 h 1188720"/>
              <a:gd name="connsiteX2" fmla="*/ 603504 w 1767840"/>
              <a:gd name="connsiteY2" fmla="*/ 591312 h 1188720"/>
              <a:gd name="connsiteX3" fmla="*/ 1188720 w 1767840"/>
              <a:gd name="connsiteY3" fmla="*/ 591312 h 1188720"/>
              <a:gd name="connsiteX4" fmla="*/ 1188720 w 1767840"/>
              <a:gd name="connsiteY4" fmla="*/ 1188720 h 1188720"/>
              <a:gd name="connsiteX5" fmla="*/ 1767840 w 1767840"/>
              <a:gd name="connsiteY5" fmla="*/ 1188720 h 1188720"/>
              <a:gd name="connsiteX0" fmla="*/ 0 w 1188720"/>
              <a:gd name="connsiteY0" fmla="*/ 0 h 1188720"/>
              <a:gd name="connsiteX1" fmla="*/ 603504 w 1188720"/>
              <a:gd name="connsiteY1" fmla="*/ 0 h 1188720"/>
              <a:gd name="connsiteX2" fmla="*/ 603504 w 1188720"/>
              <a:gd name="connsiteY2" fmla="*/ 591312 h 1188720"/>
              <a:gd name="connsiteX3" fmla="*/ 1188720 w 1188720"/>
              <a:gd name="connsiteY3" fmla="*/ 591312 h 1188720"/>
              <a:gd name="connsiteX4" fmla="*/ 1188720 w 1188720"/>
              <a:gd name="connsiteY4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720" h="1188720">
                <a:moveTo>
                  <a:pt x="0" y="0"/>
                </a:moveTo>
                <a:lnTo>
                  <a:pt x="603504" y="0"/>
                </a:lnTo>
                <a:lnTo>
                  <a:pt x="603504" y="591312"/>
                </a:lnTo>
                <a:lnTo>
                  <a:pt x="1188720" y="591312"/>
                </a:lnTo>
                <a:lnTo>
                  <a:pt x="1188720" y="1188720"/>
                </a:lnTo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184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BA7D4BBF-048A-20D5-16E5-68746DAD0E2E}"/>
              </a:ext>
            </a:extLst>
          </p:cNvPr>
          <p:cNvSpPr>
            <a:spLocks noGrp="1"/>
          </p:cNvSpPr>
          <p:nvPr userDrawn="1">
            <p:ph type="body" sz="quarter" idx="22" hasCustomPrompt="1"/>
            <p:custDataLst>
              <p:tags r:id="rId1"/>
            </p:custDataLst>
          </p:nvPr>
        </p:nvSpPr>
        <p:spPr>
          <a:xfrm>
            <a:off x="1362443" y="566302"/>
            <a:ext cx="4733557" cy="184666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5841D-B5E2-0A64-D739-5503E07F8FF2}"/>
              </a:ext>
            </a:extLst>
          </p:cNvPr>
          <p:cNvSpPr/>
          <p:nvPr userDrawn="1"/>
        </p:nvSpPr>
        <p:spPr>
          <a:xfrm rot="5400000">
            <a:off x="848428" y="353962"/>
            <a:ext cx="72000" cy="5941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13F781B-0827-1C68-A5D5-18681CA53D03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593985" y="1334776"/>
            <a:ext cx="841825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r>
              <a:rPr lang="ru-RU" dirty="0"/>
              <a:t> </a:t>
            </a:r>
            <a:r>
              <a:rPr lang="en-US" dirty="0"/>
              <a:t>Styles</a:t>
            </a:r>
            <a:endParaRPr lang="ru-RU" dirty="0"/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3F035047-A65E-DBED-7A4A-ACEE21A2AF6B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593985" y="3959482"/>
            <a:ext cx="2016000" cy="23364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2BF5FD07-3E07-8577-8E7C-766C04B8FBAC}"/>
              </a:ext>
            </a:extLst>
          </p:cNvPr>
          <p:cNvSpPr>
            <a:spLocks noGrp="1"/>
          </p:cNvSpPr>
          <p:nvPr>
            <p:ph type="body" idx="29"/>
            <p:custDataLst>
              <p:tags r:id="rId4"/>
            </p:custDataLst>
          </p:nvPr>
        </p:nvSpPr>
        <p:spPr>
          <a:xfrm>
            <a:off x="2843810" y="3957817"/>
            <a:ext cx="2016000" cy="23364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20" name="Subtitle Placeholder">
            <a:extLst>
              <a:ext uri="{FF2B5EF4-FFF2-40B4-BE49-F238E27FC236}">
                <a16:creationId xmlns:a16="http://schemas.microsoft.com/office/drawing/2014/main" id="{2051670E-E645-8B47-A550-5BE24AC6EB9E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89325" y="3090684"/>
            <a:ext cx="2016000" cy="831600"/>
          </a:xfrm>
        </p:spPr>
        <p:txBody>
          <a:bodyPr wrap="square" lIns="108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Subtitle Placeholder">
            <a:extLst>
              <a:ext uri="{FF2B5EF4-FFF2-40B4-BE49-F238E27FC236}">
                <a16:creationId xmlns:a16="http://schemas.microsoft.com/office/drawing/2014/main" id="{1EEB8A68-BDDC-59F5-7FB8-F6E2FC0D47E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6"/>
            </p:custDataLst>
          </p:nvPr>
        </p:nvSpPr>
        <p:spPr>
          <a:xfrm>
            <a:off x="2839150" y="3090684"/>
            <a:ext cx="2016000" cy="831600"/>
          </a:xfrm>
        </p:spPr>
        <p:txBody>
          <a:bodyPr wrap="square" lIns="108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ext Placeholder">
            <a:extLst>
              <a:ext uri="{FF2B5EF4-FFF2-40B4-BE49-F238E27FC236}">
                <a16:creationId xmlns:a16="http://schemas.microsoft.com/office/drawing/2014/main" id="{C5581AEC-E805-E813-AB4E-49C04FBB5C95}"/>
              </a:ext>
            </a:extLst>
          </p:cNvPr>
          <p:cNvSpPr>
            <a:spLocks noGrp="1"/>
          </p:cNvSpPr>
          <p:nvPr>
            <p:ph type="body" idx="39"/>
            <p:custDataLst>
              <p:tags r:id="rId7"/>
            </p:custDataLst>
          </p:nvPr>
        </p:nvSpPr>
        <p:spPr>
          <a:xfrm>
            <a:off x="5093635" y="3957817"/>
            <a:ext cx="2016000" cy="23364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24" name="Subtitle Placeholder">
            <a:extLst>
              <a:ext uri="{FF2B5EF4-FFF2-40B4-BE49-F238E27FC236}">
                <a16:creationId xmlns:a16="http://schemas.microsoft.com/office/drawing/2014/main" id="{6FD8411E-C82C-5AFA-61AA-20708F8C8495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8"/>
            </p:custDataLst>
          </p:nvPr>
        </p:nvSpPr>
        <p:spPr>
          <a:xfrm>
            <a:off x="5088975" y="3090684"/>
            <a:ext cx="2016000" cy="831600"/>
          </a:xfrm>
        </p:spPr>
        <p:txBody>
          <a:bodyPr wrap="square" lIns="108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">
            <a:extLst>
              <a:ext uri="{FF2B5EF4-FFF2-40B4-BE49-F238E27FC236}">
                <a16:creationId xmlns:a16="http://schemas.microsoft.com/office/drawing/2014/main" id="{15B5C34B-DAC1-35C9-47DD-FD7553B94C9F}"/>
              </a:ext>
            </a:extLst>
          </p:cNvPr>
          <p:cNvSpPr>
            <a:spLocks noGrp="1"/>
          </p:cNvSpPr>
          <p:nvPr>
            <p:ph type="body" idx="45"/>
            <p:custDataLst>
              <p:tags r:id="rId9"/>
            </p:custDataLst>
          </p:nvPr>
        </p:nvSpPr>
        <p:spPr>
          <a:xfrm>
            <a:off x="9588625" y="3957817"/>
            <a:ext cx="2016000" cy="23364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27" name="Subtitle Placeholder">
            <a:extLst>
              <a:ext uri="{FF2B5EF4-FFF2-40B4-BE49-F238E27FC236}">
                <a16:creationId xmlns:a16="http://schemas.microsoft.com/office/drawing/2014/main" id="{EF08ED8C-7F43-7C16-8C03-13D340BE1BD8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0"/>
            </p:custDataLst>
          </p:nvPr>
        </p:nvSpPr>
        <p:spPr>
          <a:xfrm>
            <a:off x="9588625" y="3090684"/>
            <a:ext cx="2016000" cy="831600"/>
          </a:xfrm>
        </p:spPr>
        <p:txBody>
          <a:bodyPr wrap="square" lIns="108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">
            <a:extLst>
              <a:ext uri="{FF2B5EF4-FFF2-40B4-BE49-F238E27FC236}">
                <a16:creationId xmlns:a16="http://schemas.microsoft.com/office/drawing/2014/main" id="{F6B9ABD6-EACC-B38A-19C1-A5F30CBCD571}"/>
              </a:ext>
            </a:extLst>
          </p:cNvPr>
          <p:cNvSpPr>
            <a:spLocks noGrp="1"/>
          </p:cNvSpPr>
          <p:nvPr>
            <p:ph type="body" idx="48"/>
            <p:custDataLst>
              <p:tags r:id="rId11"/>
            </p:custDataLst>
          </p:nvPr>
        </p:nvSpPr>
        <p:spPr>
          <a:xfrm>
            <a:off x="7338800" y="3957817"/>
            <a:ext cx="2016000" cy="2336400"/>
          </a:xfrm>
        </p:spPr>
        <p:txBody>
          <a:bodyPr lIns="108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29" name="Subtitle Placeholder">
            <a:extLst>
              <a:ext uri="{FF2B5EF4-FFF2-40B4-BE49-F238E27FC236}">
                <a16:creationId xmlns:a16="http://schemas.microsoft.com/office/drawing/2014/main" id="{CDB6FB8B-4978-1310-283A-DD131714BA0E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2"/>
            </p:custDataLst>
          </p:nvPr>
        </p:nvSpPr>
        <p:spPr>
          <a:xfrm>
            <a:off x="7338800" y="3090684"/>
            <a:ext cx="2016000" cy="831600"/>
          </a:xfrm>
        </p:spPr>
        <p:txBody>
          <a:bodyPr wrap="square" lIns="108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1" spc="0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01E6F96-B8F2-A07E-74DE-364E3BF3A09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20621"/>
          <a:stretch>
            <a:fillRect/>
          </a:stretch>
        </p:blipFill>
        <p:spPr>
          <a:xfrm>
            <a:off x="9361131" y="0"/>
            <a:ext cx="2494843" cy="17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1FEB-99F7-2186-D04C-653F9D45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1BDB-66E8-948B-915D-23BEFEEAF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743D6-5520-C4B4-2259-38EFF1E61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1D6FE-B618-62C3-413A-923C0D708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95BC4-E7EC-E9EB-BCE9-AA9062E3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1E0F1-2160-9FC9-3E7F-D9A36AD0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22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22FF-4147-B4BE-ECC7-1C94437A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9C09B-71C6-D89E-0076-987AC453F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68D80-83CD-678A-F9CA-720A426E0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A1C0F-EDF0-E718-B56A-92AA5ED6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B9486-859E-5953-DCC3-A0354529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E095C-8408-ABBA-4F93-D16F6C7F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152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tags" Target="../tags/tag1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ags" Target="../tags/tag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055E5-C2D6-9A50-725C-F078F73D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CB603-4491-7D95-E850-0942C76B4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FBC8D-FCDF-0A12-C4FF-DDF7F81B4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A55E98-3894-4B52-B7C9-005E5B967BA0}" type="datetimeFigureOut">
              <a:rPr lang="en-CA" smtClean="0"/>
              <a:t>2025-11-04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AC1E8-9C47-2C71-C52C-1F1C7FF8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3FDAC-08F8-C000-B67B-387249913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2D7BA2-23CE-4430-BCAB-199B9F7CA2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16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BC626-9493-4173-4785-B4E4251F3E76}"/>
              </a:ext>
            </a:extLst>
          </p:cNvPr>
          <p:cNvSpPr>
            <a:spLocks noGrp="1"/>
          </p:cNvSpPr>
          <p:nvPr>
            <p:ph type="title"/>
            <p:custDataLst>
              <p:tags r:id="rId64"/>
            </p:custDataLst>
          </p:nvPr>
        </p:nvSpPr>
        <p:spPr>
          <a:xfrm>
            <a:off x="597207" y="566333"/>
            <a:ext cx="1100741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C0C7E-C392-88D5-6F37-5427AF82E737}"/>
              </a:ext>
            </a:extLst>
          </p:cNvPr>
          <p:cNvSpPr>
            <a:spLocks noGrp="1"/>
          </p:cNvSpPr>
          <p:nvPr>
            <p:ph type="body" idx="1"/>
            <p:custDataLst>
              <p:tags r:id="rId65"/>
            </p:custDataLst>
          </p:nvPr>
        </p:nvSpPr>
        <p:spPr>
          <a:xfrm>
            <a:off x="597207" y="1825625"/>
            <a:ext cx="11007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25" y="6377199"/>
            <a:ext cx="1772000" cy="4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8" r:id="rId4"/>
    <p:sldLayoutId id="2147484009" r:id="rId5"/>
    <p:sldLayoutId id="2147484010" r:id="rId6"/>
    <p:sldLayoutId id="2147484011" r:id="rId7"/>
    <p:sldLayoutId id="2147484017" r:id="rId8"/>
    <p:sldLayoutId id="2147484012" r:id="rId9"/>
    <p:sldLayoutId id="2147484014" r:id="rId10"/>
    <p:sldLayoutId id="2147484018" r:id="rId11"/>
    <p:sldLayoutId id="2147484015" r:id="rId12"/>
    <p:sldLayoutId id="2147484020" r:id="rId13"/>
    <p:sldLayoutId id="2147484021" r:id="rId14"/>
    <p:sldLayoutId id="2147484019" r:id="rId15"/>
    <p:sldLayoutId id="2147484023" r:id="rId16"/>
    <p:sldLayoutId id="2147484024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6" r:id="rId27"/>
    <p:sldLayoutId id="2147484035" r:id="rId28"/>
    <p:sldLayoutId id="2147484038" r:id="rId29"/>
    <p:sldLayoutId id="2147484037" r:id="rId30"/>
    <p:sldLayoutId id="2147484039" r:id="rId31"/>
    <p:sldLayoutId id="2147484040" r:id="rId32"/>
    <p:sldLayoutId id="2147484041" r:id="rId33"/>
    <p:sldLayoutId id="2147484042" r:id="rId34"/>
    <p:sldLayoutId id="2147484043" r:id="rId35"/>
    <p:sldLayoutId id="2147484044" r:id="rId36"/>
    <p:sldLayoutId id="2147484045" r:id="rId37"/>
    <p:sldLayoutId id="2147484046" r:id="rId38"/>
    <p:sldLayoutId id="2147484048" r:id="rId39"/>
    <p:sldLayoutId id="2147484049" r:id="rId40"/>
    <p:sldLayoutId id="2147484050" r:id="rId41"/>
    <p:sldLayoutId id="2147484051" r:id="rId42"/>
    <p:sldLayoutId id="2147484052" r:id="rId43"/>
    <p:sldLayoutId id="2147484053" r:id="rId44"/>
    <p:sldLayoutId id="2147484055" r:id="rId45"/>
    <p:sldLayoutId id="2147484054" r:id="rId46"/>
    <p:sldLayoutId id="2147484056" r:id="rId47"/>
    <p:sldLayoutId id="2147484057" r:id="rId48"/>
    <p:sldLayoutId id="2147484058" r:id="rId49"/>
    <p:sldLayoutId id="2147484059" r:id="rId50"/>
    <p:sldLayoutId id="2147484060" r:id="rId51"/>
    <p:sldLayoutId id="2147484061" r:id="rId52"/>
    <p:sldLayoutId id="2147484062" r:id="rId53"/>
    <p:sldLayoutId id="2147484063" r:id="rId54"/>
    <p:sldLayoutId id="2147484064" r:id="rId55"/>
    <p:sldLayoutId id="2147484065" r:id="rId56"/>
    <p:sldLayoutId id="2147484067" r:id="rId57"/>
    <p:sldLayoutId id="2147484068" r:id="rId58"/>
    <p:sldLayoutId id="2147484069" r:id="rId59"/>
    <p:sldLayoutId id="2147484070" r:id="rId60"/>
    <p:sldLayoutId id="2147484071" r:id="rId61"/>
    <p:sldLayoutId id="2147484072" r:id="rId6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12" pos="2003" userDrawn="1">
          <p15:clr>
            <a:srgbClr val="A4A3A4"/>
          </p15:clr>
        </p15:guide>
        <p15:guide id="13" pos="2139" userDrawn="1">
          <p15:clr>
            <a:srgbClr val="A4A3A4"/>
          </p15:clr>
        </p15:guide>
        <p15:guide id="14" pos="5541" userDrawn="1">
          <p15:clr>
            <a:srgbClr val="A4A3A4"/>
          </p15:clr>
        </p15:guide>
        <p15:guide id="15" pos="5677" userDrawn="1">
          <p15:clr>
            <a:srgbClr val="A4A3A4"/>
          </p15:clr>
        </p15:guide>
        <p15:guide id="16" pos="3772" userDrawn="1">
          <p15:clr>
            <a:srgbClr val="A4A3A4"/>
          </p15:clr>
        </p15:guide>
        <p15:guide id="17" pos="3908" userDrawn="1">
          <p15:clr>
            <a:srgbClr val="A4A3A4"/>
          </p15:clr>
        </p15:guide>
        <p15:guide id="18" pos="2593" userDrawn="1">
          <p15:clr>
            <a:srgbClr val="9FCC3B"/>
          </p15:clr>
        </p15:guide>
        <p15:guide id="19" pos="2729" userDrawn="1">
          <p15:clr>
            <a:srgbClr val="9FCC3B"/>
          </p15:clr>
        </p15:guide>
        <p15:guide id="20" pos="4951" userDrawn="1">
          <p15:clr>
            <a:srgbClr val="9FCC3B"/>
          </p15:clr>
        </p15:guide>
        <p15:guide id="21" pos="5087" userDrawn="1">
          <p15:clr>
            <a:srgbClr val="9FCC3B"/>
          </p15:clr>
        </p15:guide>
        <p15:guide id="22" orient="horz" pos="8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9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12924D-03E9-A88D-3552-A1F6BE1C3B5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H&amp; M Customer Behavior Analysis</a:t>
            </a:r>
            <a:endParaRPr lang="en-US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D75A4F2F-5DED-559A-ADAC-4880D05116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42" r="342"/>
          <a:stretch>
            <a:fillRect/>
          </a:stretch>
        </p:blipFill>
        <p:spPr/>
      </p:pic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66DC4538-3708-EE48-E1D2-55933CA69F09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red and white logo&#10;&#10;AI-generated content may be incorrect.">
            <a:extLst>
              <a:ext uri="{FF2B5EF4-FFF2-40B4-BE49-F238E27FC236}">
                <a16:creationId xmlns:a16="http://schemas.microsoft.com/office/drawing/2014/main" id="{5EAB27DB-5E57-966C-B257-22589936E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04" y="1546496"/>
            <a:ext cx="2343645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4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esk with productivity items">
            <a:extLst>
              <a:ext uri="{FF2B5EF4-FFF2-40B4-BE49-F238E27FC236}">
                <a16:creationId xmlns:a16="http://schemas.microsoft.com/office/drawing/2014/main" id="{383D5A4C-5E39-F09F-787E-64350E6F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98" b="9091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5E7E2-9F3B-8B7D-2B1D-5D9FA555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Drive Growth with Targeted Business Strategies</a:t>
            </a:r>
            <a:endParaRPr lang="en-CA" sz="24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461E5-514A-7FB5-AD2C-075E75D6C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Boost subscriptions by promoting exclusive member benefits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Reward repeat buyers with loyalty program to increase retention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Review and optimize discount policies to balance sales volume and profit margins</a:t>
            </a:r>
          </a:p>
          <a:p>
            <a:r>
              <a:rPr lang="en-US" sz="1400" dirty="0">
                <a:solidFill>
                  <a:schemeClr val="bg1"/>
                </a:solidFill>
              </a:rPr>
              <a:t>Highlight top-rated and best-selling products in all marketing campaigns</a:t>
            </a:r>
          </a:p>
          <a:p>
            <a:r>
              <a:rPr lang="en-US" sz="1400" dirty="0">
                <a:solidFill>
                  <a:schemeClr val="bg1"/>
                </a:solidFill>
              </a:rPr>
              <a:t>Target high-revenue age groups and express shipping customers with focused campaigns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3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4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6BE34-D2E6-13AD-1188-160016C3B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Uncovering Consumer Shopping Insights</a:t>
            </a:r>
            <a:b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21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4" name="Oval 423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Drawings on colorful paper">
            <a:extLst>
              <a:ext uri="{FF2B5EF4-FFF2-40B4-BE49-F238E27FC236}">
                <a16:creationId xmlns:a16="http://schemas.microsoft.com/office/drawing/2014/main" id="{DD664D71-ABF9-5F56-D3EB-87A7197E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1526293" y="2429141"/>
            <a:ext cx="3555043" cy="1999719"/>
          </a:xfrm>
          <a:prstGeom prst="rect">
            <a:avLst/>
          </a:prstGeom>
        </p:spPr>
      </p:pic>
      <p:grpSp>
        <p:nvGrpSpPr>
          <p:cNvPr id="426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2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56" name="Content Placeholder 7">
            <a:extLst>
              <a:ext uri="{FF2B5EF4-FFF2-40B4-BE49-F238E27FC236}">
                <a16:creationId xmlns:a16="http://schemas.microsoft.com/office/drawing/2014/main" id="{4952F5F1-7EA4-5278-6963-149BD4323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461028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25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2B1C50-130C-4789-81C0-8EAF2F9D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CA" sz="2400" b="1">
                <a:solidFill>
                  <a:schemeClr val="bg1"/>
                </a:solidFill>
              </a:rPr>
              <a:t>Efficient Data Preparation Workflow:</a:t>
            </a:r>
            <a:br>
              <a:rPr lang="en-CA" sz="2400" b="1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Applying structured cleaning steps using Python and pandas for reliable analysis</a:t>
            </a:r>
            <a:endParaRPr lang="en-CA" sz="2400">
              <a:solidFill>
                <a:schemeClr val="bg1"/>
              </a:solidFill>
            </a:endParaRPr>
          </a:p>
        </p:txBody>
      </p:sp>
      <p:grpSp>
        <p:nvGrpSpPr>
          <p:cNvPr id="113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1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6014193-5E8D-D7AE-45B8-3187A33EA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82212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67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Rectangle 62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5" name="Rectangle 63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5D197-8118-BC44-9C0B-6D11797F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Efficient Data Preparation Workflow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37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1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B6AD99DB-3B5A-ADBF-F183-4E3B295C3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14" name="Content Placeholder 8">
            <a:extLst>
              <a:ext uri="{FF2B5EF4-FFF2-40B4-BE49-F238E27FC236}">
                <a16:creationId xmlns:a16="http://schemas.microsoft.com/office/drawing/2014/main" id="{2B007BCE-8014-E0FE-1A6B-52D5C3F38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025484"/>
              </p:ext>
            </p:extLst>
          </p:nvPr>
        </p:nvGraphicFramePr>
        <p:xfrm>
          <a:off x="6477270" y="685805"/>
          <a:ext cx="4974771" cy="553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5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2EA9-AF3F-AC96-FF14-EE84585F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Streamlining Data: Feature Engine Streamlining Data</a:t>
            </a:r>
            <a:endParaRPr lang="en-CA" sz="32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BE4E3FB-4071-D0AF-0BDB-4E75639FCA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1" r="45211" b="-1"/>
          <a:stretch>
            <a:fillRect/>
          </a:stretch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BC4A3D-28B5-F6CE-4A9A-43CC8428A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 -  Created </a:t>
            </a:r>
            <a:r>
              <a:rPr lang="en-US" sz="2000" b="1" dirty="0" err="1"/>
              <a:t>age_group</a:t>
            </a:r>
            <a:r>
              <a:rPr lang="en-US" sz="2000" dirty="0"/>
              <a:t> and </a:t>
            </a:r>
            <a:r>
              <a:rPr lang="en-US" sz="2000" b="1" dirty="0" err="1"/>
              <a:t>purchase_frequency_days</a:t>
            </a:r>
            <a:r>
              <a:rPr lang="en-US" sz="2000" dirty="0"/>
              <a:t> to enrich data.</a:t>
            </a:r>
          </a:p>
          <a:p>
            <a:pPr marL="0" indent="0">
              <a:buNone/>
            </a:pPr>
            <a:r>
              <a:rPr lang="en-US" sz="2000" dirty="0"/>
              <a:t>-  Removed </a:t>
            </a:r>
            <a:r>
              <a:rPr lang="en-US" sz="2000" b="1" dirty="0" err="1"/>
              <a:t>promo_code_used</a:t>
            </a:r>
            <a:r>
              <a:rPr lang="en-US" sz="2000" dirty="0"/>
              <a:t> due to redundancy with </a:t>
            </a:r>
            <a:r>
              <a:rPr lang="en-US" sz="2000" b="1" dirty="0" err="1"/>
              <a:t>discount_applied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-   Integrated cleaned data into </a:t>
            </a:r>
            <a:r>
              <a:rPr lang="en-US" sz="2000" b="1" dirty="0"/>
              <a:t>MySQL</a:t>
            </a:r>
            <a:r>
              <a:rPr lang="en-US" sz="2000" dirty="0"/>
              <a:t> for SQL-based analysis.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60881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5C30-F480-95DD-02F3-177F3501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Unlocking Insights with</a:t>
            </a:r>
            <a:br>
              <a:rPr lang="en-US" sz="4000" b="1" dirty="0"/>
            </a:br>
            <a:r>
              <a:rPr lang="en-US" sz="4000" b="1" dirty="0"/>
              <a:t> SQL Analysis</a:t>
            </a:r>
            <a:endParaRPr lang="en-CA" sz="4000" dirty="0"/>
          </a:p>
        </p:txBody>
      </p:sp>
      <p:graphicFrame>
        <p:nvGraphicFramePr>
          <p:cNvPr id="18" name="Rectangle 12">
            <a:extLst>
              <a:ext uri="{FF2B5EF4-FFF2-40B4-BE49-F238E27FC236}">
                <a16:creationId xmlns:a16="http://schemas.microsoft.com/office/drawing/2014/main" id="{5FFB2D18-EE57-1D2B-DFD7-CEED0BDAD0A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5784414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Content Placeholder 20" descr="Woman using cell phone at digital data science display">
            <a:extLst>
              <a:ext uri="{FF2B5EF4-FFF2-40B4-BE49-F238E27FC236}">
                <a16:creationId xmlns:a16="http://schemas.microsoft.com/office/drawing/2014/main" id="{1CA528AB-E8CA-E019-47E9-11DA3DDCD4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61" y="0"/>
            <a:ext cx="5785339" cy="6858000"/>
          </a:xfr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8282E96F-32F6-CE74-4CEC-FCBD3A438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106" y="12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9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7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D2DEEE-406D-3D3A-94AF-D03434A6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en-US" sz="4100" b="1" dirty="0">
                <a:solidFill>
                  <a:schemeClr val="bg1"/>
                </a:solidFill>
              </a:rPr>
              <a:t>SQL Insights Driving Customer Value:</a:t>
            </a:r>
            <a:r>
              <a:rPr lang="en-US" sz="41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Uncovering key revenue drivers, regional patterns, and purchase behaviors</a:t>
            </a:r>
            <a:endParaRPr lang="en-CA" sz="4100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770679-627F-8A9E-AE89-E8B0E3841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Top promo code identified</a:t>
            </a:r>
            <a:r>
              <a:rPr lang="en-US" sz="2000" dirty="0">
                <a:solidFill>
                  <a:schemeClr val="bg1"/>
                </a:solidFill>
              </a:rPr>
              <a:t> by highest revenue contribution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Regional insights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Shipping type comparisons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Top-rated items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Impact of </a:t>
            </a:r>
            <a:r>
              <a:rPr lang="en-US" sz="2000" b="1" dirty="0">
                <a:solidFill>
                  <a:schemeClr val="bg1"/>
                </a:solidFill>
              </a:rPr>
              <a:t>purchase frequency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4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54A12-EC43-B456-FD1A-B2A14957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Power BI Dashboard Drives Informed Decisions</a:t>
            </a:r>
            <a:endParaRPr lang="en-CA" sz="2800">
              <a:solidFill>
                <a:schemeClr val="bg1"/>
              </a:solidFill>
            </a:endParaRP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9E2A1577-294D-43A1-C73D-75F2F2F1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2239438"/>
            <a:ext cx="5260976" cy="2959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60781-01FE-71CD-B89A-49D90552D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Visualize customer segments by gender, age, and location for targeted insights</a:t>
            </a:r>
          </a:p>
          <a:p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Compare revenue from subscribers vs. non-subscribers to evaluate growth channels</a:t>
            </a:r>
          </a:p>
          <a:p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Highlight top-performing products and promo codes to optimize marketing efforts</a:t>
            </a:r>
          </a:p>
          <a:p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Analyze relationships between review ratings, purchase frequency, and spending for customer behavior insights</a:t>
            </a:r>
          </a:p>
          <a:p>
            <a:r>
              <a:rPr lang="en-US" sz="1300" dirty="0">
                <a:solidFill>
                  <a:schemeClr val="bg1">
                    <a:alpha val="80000"/>
                  </a:schemeClr>
                </a:solidFill>
              </a:rPr>
              <a:t>Supports real-time business monitoring and decision-making for agile strategy adjustments</a:t>
            </a:r>
            <a:endParaRPr lang="en-CA" sz="13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9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screenshot of a data display&#10;&#10;AI-generated content may be incorrect.">
            <a:extLst>
              <a:ext uri="{FF2B5EF4-FFF2-40B4-BE49-F238E27FC236}">
                <a16:creationId xmlns:a16="http://schemas.microsoft.com/office/drawing/2014/main" id="{176D3475-DC40-D9E0-1687-71E99F23E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27"/>
          <a:stretch>
            <a:fillRect/>
          </a:stretch>
        </p:blipFill>
        <p:spPr>
          <a:xfrm>
            <a:off x="746190" y="491900"/>
            <a:ext cx="10721907" cy="56635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1122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otterdam">
  <a:themeElements>
    <a:clrScheme name="Rotterdam RED">
      <a:dk1>
        <a:srgbClr val="000000"/>
      </a:dk1>
      <a:lt1>
        <a:srgbClr val="F8F6EA"/>
      </a:lt1>
      <a:dk2>
        <a:srgbClr val="000000"/>
      </a:dk2>
      <a:lt2>
        <a:srgbClr val="F8F6EA"/>
      </a:lt2>
      <a:accent1>
        <a:srgbClr val="F72610"/>
      </a:accent1>
      <a:accent2>
        <a:srgbClr val="7E7E7E"/>
      </a:accent2>
      <a:accent3>
        <a:srgbClr val="9E9E9E"/>
      </a:accent3>
      <a:accent4>
        <a:srgbClr val="BFBFBF"/>
      </a:accent4>
      <a:accent5>
        <a:srgbClr val="DFDFDF"/>
      </a:accent5>
      <a:accent6>
        <a:srgbClr val="F4F4F4"/>
      </a:accent6>
      <a:hlink>
        <a:srgbClr val="BFBFBF"/>
      </a:hlink>
      <a:folHlink>
        <a:srgbClr val="7E7E7E"/>
      </a:folHlink>
    </a:clrScheme>
    <a:fontScheme name="Rotterdam">
      <a:majorFont>
        <a:latin typeface="Impact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E7BCE6E-5ED6-4961-8C6C-6DAF63FECB7D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Rotterdam&quot;,&quot;color&quot;:&quot;#F72610&quot;,&quot;colorPalette&quot;:[&quot;000000&quot;,&quot;F8F6EA&quot;,&quot;000000&quot;,&quot;F8F6EA&quot;,&quot;F72610&quot;,&quot;7E7E7E&quot;,&quot;9E9E9E&quot;,&quot;BFBFBF&quot;,&quot;DFDFDF&quot;,&quot;F4F4F4&quot;,&quot;BFBFBF&quot;,&quot;7E7E7E&quot;],&quot;previewImages&quot;:[&quot;https://cpp.appsdowonders.com/assets/SlideTitle-rotterdam.png&quot;,&quot;https://cpp.appsdowonders.com/assets/SlideAgenda-rotterdam.png&quot;,&quot;https://cpp.appsdowonders.com/assets/SlideTextbox1V1-rotterdam.png&quot;,&quot;https://cpp.appsdowonders.com/assets/SlideTextbox3V2-rotterdam.png&quot;,&quot;https://cpp.appsdowonders.com/assets/SlideTable-rotterdam.png&quot;,&quot;https://cpp.appsdowonders.com/assets/SlideTimelineV2-rotterdam.png&quot;],&quot;isDefault&quot;:true,&quot;previewAnimation&quot;:&quot;https://cpp.appsdowonders.com/assets/rotterdam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388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Courier New</vt:lpstr>
      <vt:lpstr>Impact</vt:lpstr>
      <vt:lpstr>Wingdings</vt:lpstr>
      <vt:lpstr>Office Theme</vt:lpstr>
      <vt:lpstr>Rotterdam</vt:lpstr>
      <vt:lpstr>H&amp; M Customer Behavior Analysis</vt:lpstr>
      <vt:lpstr>Uncovering Consumer Shopping Insights </vt:lpstr>
      <vt:lpstr>Efficient Data Preparation Workflow: Applying structured cleaning steps using Python and pandas for reliable analysis</vt:lpstr>
      <vt:lpstr>Efficient Data Preparation Workflow</vt:lpstr>
      <vt:lpstr>Streamlining Data: Feature Engine Streamlining Data</vt:lpstr>
      <vt:lpstr>Unlocking Insights with  SQL Analysis</vt:lpstr>
      <vt:lpstr>SQL Insights Driving Customer Value: Uncovering key revenue drivers, regional patterns, and purchase behaviors</vt:lpstr>
      <vt:lpstr>Power BI Dashboard Drives Informed Decisions</vt:lpstr>
      <vt:lpstr>PowerPoint Presentation</vt:lpstr>
      <vt:lpstr>Drive Growth with Targeted Business Strategies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Dipanshi Dhiman</dc:creator>
  <cp:lastModifiedBy>Dipanshi Dhiman</cp:lastModifiedBy>
  <cp:revision>1</cp:revision>
  <dcterms:created xsi:type="dcterms:W3CDTF">2025-11-05T00:38:45Z</dcterms:created>
  <dcterms:modified xsi:type="dcterms:W3CDTF">2025-11-05T02:31:40Z</dcterms:modified>
</cp:coreProperties>
</file>